
<file path=[Content_Types].xml><?xml version="1.0" encoding="utf-8"?>
<Types xmlns="http://schemas.openxmlformats.org/package/2006/content-types">
  <Override PartName="/ppt/slideMasters/slideMaster3.xml" ContentType="application/vnd.openxmlformats-officedocument.presentationml.slideMaster+xml"/>
  <Override PartName="/ppt/slides/slide47.xml" ContentType="application/vnd.openxmlformats-officedocument.presentationml.slide+xml"/>
  <Override PartName="/ppt/slides/slide58.xml" ContentType="application/vnd.openxmlformats-officedocument.presentationml.slide+xml"/>
  <Override PartName="/ppt/slides/slide94.xml" ContentType="application/vnd.openxmlformats-officedocument.presentationml.slide+xml"/>
  <Override PartName="/ppt/theme/theme5.xml" ContentType="application/vnd.openxmlformats-officedocument.theme+xml"/>
  <Override PartName="/ppt/slideLayouts/slideLayout57.xml" ContentType="application/vnd.openxmlformats-officedocument.presentationml.slideLayout+xml"/>
  <Override PartName="/ppt/notesSlides/notesSlide2.xml" ContentType="application/vnd.openxmlformats-officedocument.presentationml.notesSlide+xml"/>
  <Override PartName="/ppt/slides/slide36.xml" ContentType="application/vnd.openxmlformats-officedocument.presentationml.slide+xml"/>
  <Override PartName="/ppt/slides/slide83.xml" ContentType="application/vnd.openxmlformats-officedocument.presentationml.slide+xml"/>
  <Override PartName="/ppt/slideLayouts/slideLayout46.xml" ContentType="application/vnd.openxmlformats-officedocument.presentationml.slideLayout+xml"/>
  <Override PartName="/ppt/slideLayouts/slideLayout93.xml" ContentType="application/vnd.openxmlformats-officedocument.presentationml.slideLayout+xml"/>
  <Override PartName="/ppt/slides/slide25.xml" ContentType="application/vnd.openxmlformats-officedocument.presentationml.slide+xml"/>
  <Override PartName="/ppt/slides/slide72.xml" ContentType="application/vnd.openxmlformats-officedocument.presentationml.slide+xml"/>
  <Override PartName="/ppt/slideLayouts/slideLayout2.xml" ContentType="application/vnd.openxmlformats-officedocument.presentationml.slideLayout+xml"/>
  <Override PartName="/ppt/slideLayouts/slideLayout35.xml" ContentType="application/vnd.openxmlformats-officedocument.presentationml.slideLayout+xml"/>
  <Override PartName="/ppt/slideLayouts/slideLayout82.xml" ContentType="application/vnd.openxmlformats-officedocument.presentationml.slideLayout+xml"/>
  <Override PartName="/ppt/slideLayouts/slideLayout124.xml" ContentType="application/vnd.openxmlformats-officedocument.presentationml.slideLayout+xml"/>
  <Override PartName="/ppt/notesSlides/notesSlide27.xml" ContentType="application/vnd.openxmlformats-officedocument.presentationml.notesSlide+xml"/>
  <Default Extension="xml" ContentType="application/xml"/>
  <Override PartName="/ppt/slides/slide14.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Layouts/slideLayout24.xml" ContentType="application/vnd.openxmlformats-officedocument.presentationml.slideLayout+xml"/>
  <Override PartName="/ppt/slideLayouts/slideLayout60.xml" ContentType="application/vnd.openxmlformats-officedocument.presentationml.slideLayout+xml"/>
  <Override PartName="/ppt/slideLayouts/slideLayout71.xml" ContentType="application/vnd.openxmlformats-officedocument.presentationml.slideLayout+xml"/>
  <Override PartName="/ppt/theme/themeOverride1.xml" ContentType="application/vnd.openxmlformats-officedocument.themeOverride+xml"/>
  <Override PartName="/ppt/slideLayouts/slideLayout113.xml" ContentType="application/vnd.openxmlformats-officedocument.presentationml.slideLayout+xml"/>
  <Override PartName="/ppt/notesSlides/notesSlide16.xml" ContentType="application/vnd.openxmlformats-officedocument.presentationml.notesSlide+xml"/>
  <Override PartName="/ppt/tableStyles.xml" ContentType="application/vnd.openxmlformats-officedocument.presentationml.tableStyles+xml"/>
  <Override PartName="/ppt/slideLayouts/slideLayout102.xml" ContentType="application/vnd.openxmlformats-officedocument.presentationml.slideLayout+xml"/>
  <Override PartName="/ppt/slideMasters/slideMaster8.xml" ContentType="application/vnd.openxmlformats-officedocument.presentationml.slideMaster+xml"/>
  <Override PartName="/ppt/slideMasters/slideMaster11.xml" ContentType="application/vnd.openxmlformats-officedocument.presentationml.slideMaster+xml"/>
  <Override PartName="/ppt/slides/slide99.xml" ContentType="application/vnd.openxmlformats-officedocument.presentationml.slide+xml"/>
  <Override PartName="/ppt/notesSlides/notesSlide7.xml" ContentType="application/vnd.openxmlformats-officedocument.presentationml.notesSlide+xml"/>
  <Override PartName="/ppt/slides/slide77.xml" ContentType="application/vnd.openxmlformats-officedocument.presentationml.slide+xml"/>
  <Override PartName="/ppt/slides/slide88.xml" ContentType="application/vnd.openxmlformats-officedocument.presentationml.slide+xml"/>
  <Override PartName="/ppt/slideLayouts/slideLayout87.xml" ContentType="application/vnd.openxmlformats-officedocument.presentationml.slideLayout+xml"/>
  <Override PartName="/ppt/slideLayouts/slideLayout98.xml" ContentType="application/vnd.openxmlformats-officedocument.presentationml.slideLayout+xml"/>
  <Override PartName="/ppt/theme/theme10.xml" ContentType="application/vnd.openxmlformats-officedocument.theme+xml"/>
  <Override PartName="/ppt/slides/slide5.xml" ContentType="application/vnd.openxmlformats-officedocument.presentationml.slide+xml"/>
  <Override PartName="/ppt/slides/slide19.xml" ContentType="application/vnd.openxmlformats-officedocument.presentationml.slide+xml"/>
  <Override PartName="/ppt/slides/slide66.xml" ContentType="application/vnd.openxmlformats-officedocument.presentationml.slide+xml"/>
  <Override PartName="/ppt/slides/slide103.xml" ContentType="application/vnd.openxmlformats-officedocument.presentationml.slide+xml"/>
  <Override PartName="/ppt/slides/slide114.xml" ContentType="application/vnd.openxmlformats-officedocument.presentationml.slide+xml"/>
  <Override PartName="/ppt/slideLayouts/slideLayout7.xml" ContentType="application/vnd.openxmlformats-officedocument.presentationml.slideLayout+xml"/>
  <Override PartName="/ppt/slideLayouts/slideLayout29.xml" ContentType="application/vnd.openxmlformats-officedocument.presentationml.slideLayout+xml"/>
  <Default Extension="png" ContentType="image/png"/>
  <Override PartName="/ppt/slideLayouts/slideLayout76.xml" ContentType="application/vnd.openxmlformats-officedocument.presentationml.slideLayout+xml"/>
  <Override PartName="/ppt/slideLayouts/slideLayout118.xml" ContentType="application/vnd.openxmlformats-officedocument.presentationml.slideLayout+xml"/>
  <Override PartName="/ppt/slideLayouts/slideLayout129.xml" ContentType="application/vnd.openxmlformats-officedocument.presentationml.slideLayout+xml"/>
  <Override PartName="/ppt/slides/slide55.xml" ContentType="application/vnd.openxmlformats-officedocument.presentationml.slide+xml"/>
  <Override PartName="/ppt/slideLayouts/slideLayout18.xml" ContentType="application/vnd.openxmlformats-officedocument.presentationml.slideLayout+xml"/>
  <Override PartName="/ppt/theme/theme2.xml" ContentType="application/vnd.openxmlformats-officedocument.theme+xml"/>
  <Override PartName="/ppt/slideLayouts/slideLayout65.xml" ContentType="application/vnd.openxmlformats-officedocument.presentationml.slideLayout+xml"/>
  <Override PartName="/ppt/slideLayouts/slideLayout107.xml" ContentType="application/vnd.openxmlformats-officedocument.presentationml.slideLayout+xml"/>
  <Override PartName="/ppt/slides/slide33.xml" ContentType="application/vnd.openxmlformats-officedocument.presentationml.slide+xml"/>
  <Override PartName="/ppt/slides/slide44.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Override PartName="/ppt/slideLayouts/slideLayout43.xml" ContentType="application/vnd.openxmlformats-officedocument.presentationml.slideLayout+xml"/>
  <Override PartName="/ppt/slideLayouts/slideLayout54.xml" ContentType="application/vnd.openxmlformats-officedocument.presentationml.slideLayout+xml"/>
  <Override PartName="/ppt/slideLayouts/slideLayout90.xml" ContentType="application/vnd.openxmlformats-officedocument.presentationml.slideLayout+xml"/>
  <Override PartName="/ppt/presentation.xml" ContentType="application/vnd.openxmlformats-officedocument.presentationml.presentation.main+xml"/>
  <Override PartName="/ppt/slides/slide22.xml" ContentType="application/vnd.openxmlformats-officedocument.presentationml.slide+xml"/>
  <Override PartName="/ppt/slideLayouts/slideLayout32.xml" ContentType="application/vnd.openxmlformats-officedocument.presentationml.slideLayout+xml"/>
  <Override PartName="/ppt/slideLayouts/slideLayout132.xml" ContentType="application/vnd.openxmlformats-officedocument.presentationml.slideLayout+xml"/>
  <Override PartName="/ppt/notesSlides/notesSlide24.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Layouts/slideLayout21.xml" ContentType="application/vnd.openxmlformats-officedocument.presentationml.slideLayout+xml"/>
  <Override PartName="/ppt/slideLayouts/slideLayout110.xml" ContentType="application/vnd.openxmlformats-officedocument.presentationml.slideLayout+xml"/>
  <Override PartName="/ppt/slideLayouts/slideLayout121.xml" ContentType="application/vnd.openxmlformats-officedocument.presentationml.slideLayout+xml"/>
  <Override PartName="/ppt/notesSlides/notesSlide13.xml" ContentType="application/vnd.openxmlformats-officedocument.presentationml.notesSlide+xml"/>
  <Override PartName="/ppt/slideLayouts/slideLayout10.xml" ContentType="application/vnd.openxmlformats-officedocument.presentationml.slideLayout+xml"/>
  <Override PartName="/ppt/slides/slide108.xml" ContentType="application/vnd.openxmlformats-officedocument.presentationml.slide+xml"/>
  <Override PartName="/ppt/slideMasters/slideMaster5.xml" ContentType="application/vnd.openxmlformats-officedocument.presentationml.slideMaster+xml"/>
  <Override PartName="/ppt/slides/slide49.xml" ContentType="application/vnd.openxmlformats-officedocument.presentationml.slide+xml"/>
  <Override PartName="/ppt/slides/slide96.xml" ContentType="application/vnd.openxmlformats-officedocument.presentationml.slide+xml"/>
  <Override PartName="/ppt/slideLayouts/slideLayout59.xml" ContentType="application/vnd.openxmlformats-officedocument.presentationml.slideLayout+xml"/>
  <Override PartName="/ppt/theme/theme7.xml" ContentType="application/vnd.openxmlformats-officedocument.theme+xml"/>
  <Override PartName="/ppt/notesSlides/notesSlide4.xml" ContentType="application/vnd.openxmlformats-officedocument.presentationml.notesSlide+xml"/>
  <Override PartName="/ppt/slides/slide38.xml" ContentType="application/vnd.openxmlformats-officedocument.presentationml.slide+xml"/>
  <Override PartName="/ppt/slides/slide85.xml" ContentType="application/vnd.openxmlformats-officedocument.presentationml.slide+xml"/>
  <Override PartName="/ppt/slideLayouts/slideLayout48.xml" ContentType="application/vnd.openxmlformats-officedocument.presentationml.slideLayout+xml"/>
  <Override PartName="/ppt/slideLayouts/slideLayout95.xml" ContentType="application/vnd.openxmlformats-officedocument.presentationml.slideLayout+xml"/>
  <Override PartName="/ppt/slides/slide27.xml" ContentType="application/vnd.openxmlformats-officedocument.presentationml.slide+xml"/>
  <Override PartName="/ppt/slides/slide74.xml" ContentType="application/vnd.openxmlformats-officedocument.presentationml.slide+xml"/>
  <Override PartName="/ppt/slides/slide111.xml" ContentType="application/vnd.openxmlformats-officedocument.presentationml.slide+xml"/>
  <Override PartName="/ppt/slideLayouts/slideLayout4.xml" ContentType="application/vnd.openxmlformats-officedocument.presentationml.slideLayout+xml"/>
  <Override PartName="/ppt/slideLayouts/slideLayout37.xml" ContentType="application/vnd.openxmlformats-officedocument.presentationml.slideLayout+xml"/>
  <Override PartName="/ppt/slideLayouts/slideLayout84.xml" ContentType="application/vnd.openxmlformats-officedocument.presentationml.slideLayout+xml"/>
  <Override PartName="/ppt/slideLayouts/slideLayout126.xml" ContentType="application/vnd.openxmlformats-officedocument.presentationml.slideLayout+xml"/>
  <Override PartName="/ppt/notesSlides/notesSlide29.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100.xml" ContentType="application/vnd.openxmlformats-officedocument.presentationml.slide+xml"/>
  <Override PartName="/ppt/slideLayouts/slideLayout15.xml" ContentType="application/vnd.openxmlformats-officedocument.presentationml.slideLayout+xml"/>
  <Override PartName="/ppt/slideLayouts/slideLayout26.xml" ContentType="application/vnd.openxmlformats-officedocument.presentationml.slideLayout+xml"/>
  <Override PartName="/ppt/slideLayouts/slideLayout62.xml" ContentType="application/vnd.openxmlformats-officedocument.presentationml.slideLayout+xml"/>
  <Override PartName="/ppt/slideLayouts/slideLayout73.xml" ContentType="application/vnd.openxmlformats-officedocument.presentationml.slideLayout+xml"/>
  <Override PartName="/ppt/slideLayouts/slideLayout115.xml" ContentType="application/vnd.openxmlformats-officedocument.presentationml.slideLayout+xml"/>
  <Override PartName="/ppt/notesSlides/notesSlide18.xml" ContentType="application/vnd.openxmlformats-officedocument.presentationml.notesSlide+xml"/>
  <Override PartName="/ppt/slides/slide41.xml" ContentType="application/vnd.openxmlformats-officedocument.presentationml.slide+xml"/>
  <Override PartName="/ppt/slideLayouts/slideLayout51.xml" ContentType="application/vnd.openxmlformats-officedocument.presentationml.slideLayout+xml"/>
  <Override PartName="/ppt/slideLayouts/slideLayout104.xml" ContentType="application/vnd.openxmlformats-officedocument.presentationml.slideLayout+xml"/>
  <Override PartName="/ppt/slides/slide30.xml" ContentType="application/vnd.openxmlformats-officedocument.presentationml.slide+xml"/>
  <Override PartName="/ppt/slideLayouts/slideLayout40.xml" ContentType="application/vnd.openxmlformats-officedocument.presentationml.slideLayout+xml"/>
  <Override PartName="/ppt/slideLayouts/slideLayout100.xml" ContentType="application/vnd.openxmlformats-officedocument.presentationml.slideLayout+xml"/>
  <Override PartName="/ppt/notesSlides/notesSlide9.xml" ContentType="application/vnd.openxmlformats-officedocument.presentationml.notesSlide+xml"/>
  <Override PartName="/ppt/notesSlides/notesSlide21.xml" ContentType="application/vnd.openxmlformats-officedocument.presentationml.notesSlide+xml"/>
  <Override PartName="/ppt/slideMasters/slideMaster6.xml" ContentType="application/vnd.openxmlformats-officedocument.presentationml.slideMaster+xml"/>
  <Override PartName="/ppt/slides/slide79.xml" ContentType="application/vnd.openxmlformats-officedocument.presentationml.slide+xml"/>
  <Override PartName="/ppt/slides/slide109.xml" ContentType="application/vnd.openxmlformats-officedocument.presentationml.slide+xml"/>
  <Override PartName="/ppt/slideLayouts/slideLayout89.xml" ContentType="application/vnd.openxmlformats-officedocument.presentationml.slideLayout+xml"/>
  <Override PartName="/ppt/theme/theme8.xml" ContentType="application/vnd.openxmlformats-officedocument.theme+xml"/>
  <Override PartName="/ppt/theme/theme12.xml" ContentType="application/vnd.openxmlformats-officedocument.theme+xml"/>
  <Override PartName="/ppt/notesSlides/notesSlide10.xml" ContentType="application/vnd.openxmlformats-officedocument.presentationml.notesSlide+xml"/>
  <Override PartName="/ppt/slides/slide7.xml" ContentType="application/vnd.openxmlformats-officedocument.presentationml.slide+xml"/>
  <Override PartName="/ppt/slides/slide68.xml" ContentType="application/vnd.openxmlformats-officedocument.presentationml.slide+xml"/>
  <Override PartName="/ppt/slides/slide97.xml" ContentType="application/vnd.openxmlformats-officedocument.presentationml.slide+xml"/>
  <Override PartName="/ppt/slides/slide116.xml" ContentType="application/vnd.openxmlformats-officedocument.presentationml.slide+xml"/>
  <Override PartName="/ppt/slideLayouts/slideLayout9.xml" ContentType="application/vnd.openxmlformats-officedocument.presentationml.slideLayout+xml"/>
  <Override PartName="/ppt/slideLayouts/slideLayout78.xml" ContentType="application/vnd.openxmlformats-officedocument.presentationml.slideLayout+xml"/>
  <Override PartName="/ppt/notesSlides/notesSlide5.xml" ContentType="application/vnd.openxmlformats-officedocument.presentationml.notesSlide+xml"/>
  <Override PartName="/ppt/slideMasters/slideMaster2.xml" ContentType="application/vnd.openxmlformats-officedocument.presentationml.slideMaster+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05.xml" ContentType="application/vnd.openxmlformats-officedocument.presentationml.slide+xml"/>
  <Override PartName="/ppt/slideLayouts/slideLayout38.xml" ContentType="application/vnd.openxmlformats-officedocument.presentationml.slideLayout+xml"/>
  <Override PartName="/ppt/theme/theme4.xml" ContentType="application/vnd.openxmlformats-officedocument.theme+xml"/>
  <Override PartName="/ppt/slideLayouts/slideLayout49.xml" ContentType="application/vnd.openxmlformats-officedocument.presentationml.slideLayout+xml"/>
  <Override PartName="/ppt/slideLayouts/slideLayout67.xml" ContentType="application/vnd.openxmlformats-officedocument.presentationml.slideLayout+xml"/>
  <Override PartName="/ppt/slideLayouts/slideLayout85.xml" ContentType="application/vnd.openxmlformats-officedocument.presentationml.slideLayout+xml"/>
  <Override PartName="/ppt/slideLayouts/slideLayout96.xml" ContentType="application/vnd.openxmlformats-officedocument.presentationml.slideLayout+xml"/>
  <Override PartName="/ppt/slideLayouts/slideLayout109.xml" ContentType="application/vnd.openxmlformats-officedocument.presentationml.slideLayout+xml"/>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s/slide93.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Layouts/slideLayout5.xml" ContentType="application/vnd.openxmlformats-officedocument.presentationml.slideLayout+xml"/>
  <Override PartName="/ppt/slideLayouts/slideLayout27.xml" ContentType="application/vnd.openxmlformats-officedocument.presentationml.slideLayout+xml"/>
  <Override PartName="/ppt/slideLayouts/slideLayout45.xml" ContentType="application/vnd.openxmlformats-officedocument.presentationml.slideLayout+xml"/>
  <Override PartName="/ppt/slideLayouts/slideLayout56.xml" ContentType="application/vnd.openxmlformats-officedocument.presentationml.slideLayout+xml"/>
  <Override PartName="/ppt/slideLayouts/slideLayout74.xml" ContentType="application/vnd.openxmlformats-officedocument.presentationml.slideLayout+xml"/>
  <Override PartName="/ppt/slideLayouts/slideLayout116.xml" ContentType="application/vnd.openxmlformats-officedocument.presentationml.slideLayout+xml"/>
  <Override PartName="/ppt/slideLayouts/slideLayout127.xml" ContentType="application/vnd.openxmlformats-officedocument.presentationml.slideLayout+xml"/>
  <Override PartName="/ppt/notesSlides/notesSlide19.xml" ContentType="application/vnd.openxmlformats-officedocument.presentationml.notesSlide+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Default Extension="jpeg" ContentType="image/jpeg"/>
  <Override PartName="/ppt/slideLayouts/slideLayout16.xml" ContentType="application/vnd.openxmlformats-officedocument.presentationml.slideLayout+xml"/>
  <Override PartName="/ppt/slideLayouts/slideLayout34.xml" ContentType="application/vnd.openxmlformats-officedocument.presentationml.slideLayout+xml"/>
  <Override PartName="/ppt/slideLayouts/slideLayout63.xml" ContentType="application/vnd.openxmlformats-officedocument.presentationml.slideLayout+xml"/>
  <Override PartName="/ppt/slideLayouts/slideLayout81.xml" ContentType="application/vnd.openxmlformats-officedocument.presentationml.slideLayout+xml"/>
  <Override PartName="/ppt/slideLayouts/slideLayout92.xml" ContentType="application/vnd.openxmlformats-officedocument.presentationml.slideLayout+xml"/>
  <Override PartName="/ppt/slideLayouts/slideLayout105.xml" ContentType="application/vnd.openxmlformats-officedocument.presentationml.slideLayout+xml"/>
  <Override PartName="/ppt/slideLayouts/slideLayout134.xml" ContentType="application/vnd.openxmlformats-officedocument.presentationml.slideLayout+xml"/>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slideLayouts/slideLayout23.xml" ContentType="application/vnd.openxmlformats-officedocument.presentationml.slideLayout+xml"/>
  <Override PartName="/ppt/slideLayouts/slideLayout41.xml" ContentType="application/vnd.openxmlformats-officedocument.presentationml.slideLayout+xml"/>
  <Override PartName="/ppt/slideLayouts/slideLayout52.xml" ContentType="application/vnd.openxmlformats-officedocument.presentationml.slideLayout+xml"/>
  <Override PartName="/ppt/slideLayouts/slideLayout70.xml" ContentType="application/vnd.openxmlformats-officedocument.presentationml.slideLayout+xml"/>
  <Override PartName="/ppt/slideLayouts/slideLayout112.xml" ContentType="application/vnd.openxmlformats-officedocument.presentationml.slideLayout+xml"/>
  <Override PartName="/ppt/slideLayouts/slideLayout123.xml" ContentType="application/vnd.openxmlformats-officedocument.presentationml.slideLayout+xml"/>
  <Override PartName="/ppt/notesSlides/notesSlide15.xml" ContentType="application/vnd.openxmlformats-officedocument.presentationml.notesSlide+xml"/>
  <Override PartName="/ppt/notesSlides/notesSlide26.xml" ContentType="application/vnd.openxmlformats-officedocument.presentationml.notesSlide+xml"/>
  <Override PartName="/ppt/slides/slide20.xml" ContentType="application/vnd.openxmlformats-officedocument.presentationml.slide+xml"/>
  <Override PartName="/ppt/slideLayouts/slideLayout12.xml" ContentType="application/vnd.openxmlformats-officedocument.presentationml.slideLayout+xml"/>
  <Override PartName="/ppt/slideLayouts/slideLayout30.xml" ContentType="application/vnd.openxmlformats-officedocument.presentationml.slideLayout+xml"/>
  <Override PartName="/ppt/slideLayouts/slideLayout101.xml" ContentType="application/vnd.openxmlformats-officedocument.presentationml.slideLayout+xml"/>
  <Override PartName="/ppt/slideLayouts/slideLayout130.xml" ContentType="application/vnd.openxmlformats-officedocument.presentationml.slideLayout+xml"/>
  <Override PartName="/ppt/notesSlides/notesSlide22.xml" ContentType="application/vnd.openxmlformats-officedocument.presentationml.notesSlide+xml"/>
  <Override PartName="/ppt/notesSlides/notesSlide11.xml" ContentType="application/vnd.openxmlformats-officedocument.presentationml.notesSlide+xml"/>
  <Override PartName="/ppt/slideMasters/slideMaster7.xml" ContentType="application/vnd.openxmlformats-officedocument.presentationml.slideMaster+xml"/>
  <Override PartName="/ppt/slideMasters/slideMaster10.xml" ContentType="application/vnd.openxmlformats-officedocument.presentationml.slideMaster+xml"/>
  <Override PartName="/ppt/slides/slide98.xml" ContentType="application/vnd.openxmlformats-officedocument.presentationml.slide+xml"/>
  <Override PartName="/ppt/theme/theme9.xml" ContentType="application/vnd.openxmlformats-officedocument.theme+xml"/>
  <Override PartName="/ppt/theme/theme13.xml" ContentType="application/vnd.openxmlformats-officedocument.theme+xml"/>
  <Override PartName="/ppt/notesSlides/notesSlide6.xml" ContentType="application/vnd.openxmlformats-officedocument.presentationml.notesSlide+xml"/>
  <Override PartName="/ppt/slides/slide8.xml" ContentType="application/vnd.openxmlformats-officedocument.presentationml.slide+xml"/>
  <Override PartName="/ppt/slides/slide69.xml" ContentType="application/vnd.openxmlformats-officedocument.presentationml.slide+xml"/>
  <Override PartName="/ppt/slides/slide87.xml" ContentType="application/vnd.openxmlformats-officedocument.presentationml.slide+xml"/>
  <Override PartName="/ppt/slides/slide106.xml" ContentType="application/vnd.openxmlformats-officedocument.presentationml.slide+xml"/>
  <Override PartName="/ppt/slideLayouts/slideLayout68.xml" ContentType="application/vnd.openxmlformats-officedocument.presentationml.slideLayout+xml"/>
  <Override PartName="/ppt/slideLayouts/slideLayout79.xml" ContentType="application/vnd.openxmlformats-officedocument.presentationml.slideLayout+xml"/>
  <Override PartName="/ppt/slideLayouts/slideLayout97.xml" ContentType="application/vnd.openxmlformats-officedocument.presentationml.slideLayout+xml"/>
  <Override PartName="/ppt/slides/slide29.xml" ContentType="application/vnd.openxmlformats-officedocument.presentationml.slide+xml"/>
  <Override PartName="/ppt/slides/slide76.xml" ContentType="application/vnd.openxmlformats-officedocument.presentationml.slide+xml"/>
  <Override PartName="/ppt/slides/slide113.xml" ContentType="application/vnd.openxmlformats-officedocument.presentationml.slide+xml"/>
  <Override PartName="/ppt/slideLayouts/slideLayout39.xml" ContentType="application/vnd.openxmlformats-officedocument.presentationml.slideLayout+xml"/>
  <Override PartName="/ppt/slideLayouts/slideLayout86.xml" ContentType="application/vnd.openxmlformats-officedocument.presentationml.slideLayout+xml"/>
  <Override PartName="/ppt/slideLayouts/slideLayout128.xml" ContentType="application/vnd.openxmlformats-officedocument.presentationml.slideLayout+xml"/>
  <Override PartName="/ppt/slides/slide4.xml" ContentType="application/vnd.openxmlformats-officedocument.presentationml.slide+xml"/>
  <Override PartName="/ppt/slides/slide18.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102.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Layouts/slideLayout28.xml" ContentType="application/vnd.openxmlformats-officedocument.presentationml.slideLayout+xml"/>
  <Override PartName="/ppt/slideLayouts/slideLayout64.xml" ContentType="application/vnd.openxmlformats-officedocument.presentationml.slideLayout+xml"/>
  <Override PartName="/ppt/slideLayouts/slideLayout75.xml" ContentType="application/vnd.openxmlformats-officedocument.presentationml.slideLayout+xml"/>
  <Override PartName="/ppt/slideLayouts/slideLayout117.xml" ContentType="application/vnd.openxmlformats-officedocument.presentationml.slideLayout+xml"/>
  <Override PartName="/ppt/slides/slide43.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slideLayouts/slideLayout53.xml" ContentType="application/vnd.openxmlformats-officedocument.presentationml.slideLayout+xml"/>
  <Override PartName="/ppt/slideLayouts/slideLayout106.xml" ContentType="application/vnd.openxmlformats-officedocument.presentationml.slideLayout+xml"/>
  <Override PartName="/ppt/slides/slide32.xml" ContentType="application/vnd.openxmlformats-officedocument.presentationml.slide+xml"/>
  <Override PartName="/ppt/slideLayouts/slideLayout42.xml" ContentType="application/vnd.openxmlformats-officedocument.presentationml.slideLayout+xml"/>
  <Override PartName="/ppt/slideLayouts/slideLayout131.xml" ContentType="application/vnd.openxmlformats-officedocument.presentationml.slideLayout+xml"/>
  <Override PartName="/ppt/slides/slide10.xml" ContentType="application/vnd.openxmlformats-officedocument.presentationml.slide+xml"/>
  <Override PartName="/ppt/slides/slide21.xml" ContentType="application/vnd.openxmlformats-officedocument.presentationml.slide+xml"/>
  <Override PartName="/ppt/slideLayouts/slideLayout20.xml" ContentType="application/vnd.openxmlformats-officedocument.presentationml.slideLayout+xml"/>
  <Override PartName="/ppt/slideLayouts/slideLayout31.xml" ContentType="application/vnd.openxmlformats-officedocument.presentationml.slideLayout+xml"/>
  <Override PartName="/ppt/slideLayouts/slideLayout120.xml" ContentType="application/vnd.openxmlformats-officedocument.presentationml.slideLayout+xml"/>
  <Override PartName="/ppt/notesSlides/notesSlide23.xml" ContentType="application/vnd.openxmlformats-officedocument.presentationml.notesSlide+xml"/>
  <Override PartName="/ppt/notesSlides/notesSlide12.xml" ContentType="application/vnd.openxmlformats-officedocument.presentationml.notesSlide+xml"/>
  <Override PartName="/ppt/slideMasters/slideMaster4.xml" ContentType="application/vnd.openxmlformats-officedocument.presentationml.slideMaster+xml"/>
  <Override PartName="/ppt/slides/slide9.xml" ContentType="application/vnd.openxmlformats-officedocument.presentationml.slide+xml"/>
  <Override PartName="/ppt/slides/slide59.xml" ContentType="application/vnd.openxmlformats-officedocument.presentationml.slide+xml"/>
  <Override PartName="/ppt/slides/slide107.xml" ContentType="application/vnd.openxmlformats-officedocument.presentationml.slide+xml"/>
  <Override PartName="/ppt/viewProps.xml" ContentType="application/vnd.openxmlformats-officedocument.presentationml.viewProps+xml"/>
  <Override PartName="/ppt/theme/theme6.xml" ContentType="application/vnd.openxmlformats-officedocument.theme+xml"/>
  <Override PartName="/ppt/slideLayouts/slideLayout69.xml" ContentType="application/vnd.openxmlformats-officedocument.presentationml.slideLayout+xml"/>
  <Override PartName="/ppt/slides/slide48.xml" ContentType="application/vnd.openxmlformats-officedocument.presentationml.slide+xml"/>
  <Override PartName="/ppt/slides/slide95.xml" ContentType="application/vnd.openxmlformats-officedocument.presentationml.slide+xml"/>
  <Override PartName="/ppt/slideLayouts/slideLayout58.xml" ContentType="application/vnd.openxmlformats-officedocument.presentationml.slideLayout+xml"/>
  <Override PartName="/ppt/notesSlides/notesSlide3.xml" ContentType="application/vnd.openxmlformats-officedocument.presentationml.notesSlide+xml"/>
  <Default Extension="bin" ContentType="application/vnd.openxmlformats-officedocument.oleObject"/>
  <Override PartName="/ppt/slides/slide26.xml" ContentType="application/vnd.openxmlformats-officedocument.presentationml.slide+xml"/>
  <Override PartName="/ppt/slides/slide37.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presProps.xml" ContentType="application/vnd.openxmlformats-officedocument.presentationml.presProps+xml"/>
  <Override PartName="/ppt/slideLayouts/slideLayout36.xml" ContentType="application/vnd.openxmlformats-officedocument.presentationml.slideLayout+xml"/>
  <Override PartName="/ppt/slideLayouts/slideLayout47.xml" ContentType="application/vnd.openxmlformats-officedocument.presentationml.slideLayout+xml"/>
  <Override PartName="/ppt/slideLayouts/slideLayout83.xml" ContentType="application/vnd.openxmlformats-officedocument.presentationml.slideLayout+xml"/>
  <Override PartName="/ppt/slideLayouts/slideLayout94.xml" ContentType="application/vnd.openxmlformats-officedocument.presentationml.slideLayout+xml"/>
  <Override PartName="/ppt/slides/slide1.xml" ContentType="application/vnd.openxmlformats-officedocument.presentationml.slide+xml"/>
  <Override PartName="/ppt/slides/slide15.xml" ContentType="application/vnd.openxmlformats-officedocument.presentationml.slide+xml"/>
  <Override PartName="/ppt/slides/slide62.xml" ContentType="application/vnd.openxmlformats-officedocument.presentationml.slide+xml"/>
  <Override PartName="/ppt/slides/slide110.xml" ContentType="application/vnd.openxmlformats-officedocument.presentationml.slide+xml"/>
  <Override PartName="/ppt/slideLayouts/slideLayout3.xml" ContentType="application/vnd.openxmlformats-officedocument.presentationml.slideLayout+xml"/>
  <Override PartName="/ppt/slideLayouts/slideLayout25.xml" ContentType="application/vnd.openxmlformats-officedocument.presentationml.slideLayout+xml"/>
  <Override PartName="/ppt/slideLayouts/slideLayout72.xml" ContentType="application/vnd.openxmlformats-officedocument.presentationml.slideLayout+xml"/>
  <Override PartName="/ppt/slideLayouts/slideLayout114.xml" ContentType="application/vnd.openxmlformats-officedocument.presentationml.slideLayout+xml"/>
  <Override PartName="/ppt/slideLayouts/slideLayout125.xml" ContentType="application/vnd.openxmlformats-officedocument.presentationml.slideLayout+xml"/>
  <Override PartName="/ppt/notesSlides/notesSlide17.xml" ContentType="application/vnd.openxmlformats-officedocument.presentationml.notesSlide+xml"/>
  <Override PartName="/ppt/notesSlides/notesSlide28.xml" ContentType="application/vnd.openxmlformats-officedocument.presentationml.notesSlide+xml"/>
  <Override PartName="/ppt/slides/slide51.xml" ContentType="application/vnd.openxmlformats-officedocument.presentationml.slide+xml"/>
  <Override PartName="/ppt/slideLayouts/slideLayout14.xml" ContentType="application/vnd.openxmlformats-officedocument.presentationml.slideLayout+xml"/>
  <Override PartName="/ppt/slideLayouts/slideLayout61.xml" ContentType="application/vnd.openxmlformats-officedocument.presentationml.slideLayout+xml"/>
  <Override PartName="/ppt/slideLayouts/slideLayout103.xml" ContentType="application/vnd.openxmlformats-officedocument.presentationml.slideLayout+xml"/>
  <Override PartName="/ppt/slides/slide40.xml" ContentType="application/vnd.openxmlformats-officedocument.presentationml.slide+xml"/>
  <Override PartName="/ppt/slideLayouts/slideLayout50.xml" ContentType="application/vnd.openxmlformats-officedocument.presentationml.slideLayout+xml"/>
  <Override PartName="/ppt/slideMasters/slideMaster9.xml" ContentType="application/vnd.openxmlformats-officedocument.presentationml.slideMaster+xml"/>
  <Override PartName="/ppt/slideMasters/slideMaster12.xml" ContentType="application/vnd.openxmlformats-officedocument.presentationml.slideMaster+xml"/>
  <Override PartName="/ppt/notesSlides/notesSlide8.xml" ContentType="application/vnd.openxmlformats-officedocument.presentationml.notesSlide+xml"/>
  <Default Extension="vml" ContentType="application/vnd.openxmlformats-officedocument.vmlDrawing"/>
  <Override PartName="/ppt/notesSlides/notesSlide20.xml" ContentType="application/vnd.openxmlformats-officedocument.presentationml.notesSlide+xml"/>
  <Override PartName="/ppt/slides/slide89.xml" ContentType="application/vnd.openxmlformats-officedocument.presentationml.slide+xml"/>
  <Override PartName="/ppt/slideLayouts/slideLayout99.xml" ContentType="application/vnd.openxmlformats-officedocument.presentationml.slideLayout+xml"/>
  <Override PartName="/ppt/slides/slide78.xml" ContentType="application/vnd.openxmlformats-officedocument.presentationml.slide+xml"/>
  <Override PartName="/ppt/slides/slide115.xml" ContentType="application/vnd.openxmlformats-officedocument.presentationml.slide+xml"/>
  <Override PartName="/ppt/slideLayouts/slideLayout88.xml" ContentType="application/vnd.openxmlformats-officedocument.presentationml.slideLayout+xml"/>
  <Override PartName="/ppt/theme/theme11.xml" ContentType="application/vnd.openxmlformats-officedocument.theme+xml"/>
  <Override PartName="/docProps/core.xml" ContentType="application/vnd.openxmlformats-package.core-properties+xml"/>
  <Override PartName="/ppt/slides/slide6.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104.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slideLayouts/slideLayout66.xml" ContentType="application/vnd.openxmlformats-officedocument.presentationml.slideLayout+xml"/>
  <Override PartName="/ppt/slideLayouts/slideLayout77.xml" ContentType="application/vnd.openxmlformats-officedocument.presentationml.slideLayout+xml"/>
  <Override PartName="/ppt/slideLayouts/slideLayout119.xml" ContentType="application/vnd.openxmlformats-officedocument.presentationml.slideLayout+xml"/>
  <Override PartName="/ppt/slideMasters/slideMaster1.xml" ContentType="application/vnd.openxmlformats-officedocument.presentationml.slideMaster+xml"/>
  <Override PartName="/ppt/slides/slide45.xml" ContentType="application/vnd.openxmlformats-officedocument.presentationml.slide+xml"/>
  <Override PartName="/ppt/slides/slide92.xml" ContentType="application/vnd.openxmlformats-officedocument.presentationml.slide+xml"/>
  <Override PartName="/ppt/theme/theme3.xml" ContentType="application/vnd.openxmlformats-officedocument.theme+xml"/>
  <Override PartName="/ppt/slideLayouts/slideLayout55.xml" ContentType="application/vnd.openxmlformats-officedocument.presentationml.slideLayout+xml"/>
  <Override PartName="/ppt/slideLayouts/slideLayout108.xml" ContentType="application/vnd.openxmlformats-officedocument.presentationml.slideLayout+xml"/>
  <Override PartName="/ppt/slides/slide34.xml" ContentType="application/vnd.openxmlformats-officedocument.presentationml.slide+xml"/>
  <Override PartName="/ppt/slides/slide81.xml" ContentType="application/vnd.openxmlformats-officedocument.presentationml.slide+xml"/>
  <Override PartName="/ppt/slideLayouts/slideLayout44.xml" ContentType="application/vnd.openxmlformats-officedocument.presentationml.slideLayout+xml"/>
  <Override PartName="/ppt/slideLayouts/slideLayout91.xml" ContentType="application/vnd.openxmlformats-officedocument.presentationml.slideLayout+xml"/>
  <Override PartName="/ppt/slideLayouts/slideLayout133.xml" ContentType="application/vnd.openxmlformats-officedocument.presentationml.slideLayout+xml"/>
  <Default Extension="rels" ContentType="application/vnd.openxmlformats-package.relationships+xml"/>
  <Override PartName="/ppt/slides/slide23.xml" ContentType="application/vnd.openxmlformats-officedocument.presentationml.slide+xml"/>
  <Override PartName="/ppt/slides/slide70.xml" ContentType="application/vnd.openxmlformats-officedocument.presentationml.slide+xml"/>
  <Override PartName="/ppt/slideLayouts/slideLayout22.xml" ContentType="application/vnd.openxmlformats-officedocument.presentationml.slideLayout+xml"/>
  <Override PartName="/ppt/slideLayouts/slideLayout33.xml" ContentType="application/vnd.openxmlformats-officedocument.presentationml.slideLayout+xml"/>
  <Override PartName="/ppt/slideLayouts/slideLayout80.xml" ContentType="application/vnd.openxmlformats-officedocument.presentationml.slideLayout+xml"/>
  <Override PartName="/ppt/slideLayouts/slideLayout122.xml" ContentType="application/vnd.openxmlformats-officedocument.presentationml.slideLayout+xml"/>
  <Override PartName="/ppt/notesSlides/notesSlide25.xml" ContentType="application/vnd.openxmlformats-officedocument.presentationml.notesSlide+xml"/>
  <Override PartName="/ppt/slides/slide12.xml" ContentType="application/vnd.openxmlformats-officedocument.presentationml.slide+xml"/>
  <Override PartName="/ppt/slideLayouts/slideLayout11.xml" ContentType="application/vnd.openxmlformats-officedocument.presentationml.slideLayout+xml"/>
  <Override PartName="/ppt/slideLayouts/slideLayout111.xml" ContentType="application/vnd.openxmlformats-officedocument.presentationml.slideLayout+xml"/>
  <Override PartName="/ppt/notesSlides/notesSlide14.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60" r:id="rId1"/>
    <p:sldMasterId id="2147483972" r:id="rId2"/>
    <p:sldMasterId id="2147483984" r:id="rId3"/>
    <p:sldMasterId id="2147484010" r:id="rId4"/>
    <p:sldMasterId id="2147484022" r:id="rId5"/>
    <p:sldMasterId id="2147484034" r:id="rId6"/>
    <p:sldMasterId id="2147484047" r:id="rId7"/>
    <p:sldMasterId id="2147484059" r:id="rId8"/>
    <p:sldMasterId id="2147484071" r:id="rId9"/>
    <p:sldMasterId id="2147484107" r:id="rId10"/>
    <p:sldMasterId id="2147484119" r:id="rId11"/>
    <p:sldMasterId id="2147484131" r:id="rId12"/>
  </p:sldMasterIdLst>
  <p:notesMasterIdLst>
    <p:notesMasterId r:id="rId129"/>
  </p:notesMasterIdLst>
  <p:sldIdLst>
    <p:sldId id="361" r:id="rId13"/>
    <p:sldId id="363" r:id="rId14"/>
    <p:sldId id="365" r:id="rId15"/>
    <p:sldId id="366" r:id="rId16"/>
    <p:sldId id="367" r:id="rId17"/>
    <p:sldId id="368" r:id="rId18"/>
    <p:sldId id="369" r:id="rId19"/>
    <p:sldId id="370" r:id="rId20"/>
    <p:sldId id="371" r:id="rId21"/>
    <p:sldId id="372" r:id="rId22"/>
    <p:sldId id="373" r:id="rId23"/>
    <p:sldId id="362" r:id="rId24"/>
    <p:sldId id="259" r:id="rId25"/>
    <p:sldId id="258" r:id="rId26"/>
    <p:sldId id="391" r:id="rId27"/>
    <p:sldId id="392" r:id="rId28"/>
    <p:sldId id="397" r:id="rId29"/>
    <p:sldId id="398" r:id="rId30"/>
    <p:sldId id="399" r:id="rId31"/>
    <p:sldId id="393" r:id="rId32"/>
    <p:sldId id="394" r:id="rId33"/>
    <p:sldId id="395" r:id="rId34"/>
    <p:sldId id="396" r:id="rId35"/>
    <p:sldId id="400" r:id="rId36"/>
    <p:sldId id="401" r:id="rId37"/>
    <p:sldId id="402" r:id="rId38"/>
    <p:sldId id="403" r:id="rId39"/>
    <p:sldId id="404" r:id="rId40"/>
    <p:sldId id="405" r:id="rId41"/>
    <p:sldId id="406" r:id="rId42"/>
    <p:sldId id="407" r:id="rId43"/>
    <p:sldId id="260" r:id="rId44"/>
    <p:sldId id="261" r:id="rId45"/>
    <p:sldId id="408" r:id="rId46"/>
    <p:sldId id="449" r:id="rId47"/>
    <p:sldId id="264" r:id="rId48"/>
    <p:sldId id="265" r:id="rId49"/>
    <p:sldId id="266" r:id="rId50"/>
    <p:sldId id="267" r:id="rId51"/>
    <p:sldId id="269" r:id="rId52"/>
    <p:sldId id="268" r:id="rId53"/>
    <p:sldId id="257" r:id="rId54"/>
    <p:sldId id="450" r:id="rId55"/>
    <p:sldId id="410" r:id="rId56"/>
    <p:sldId id="455" r:id="rId57"/>
    <p:sldId id="411" r:id="rId58"/>
    <p:sldId id="412" r:id="rId59"/>
    <p:sldId id="443" r:id="rId60"/>
    <p:sldId id="444" r:id="rId61"/>
    <p:sldId id="454" r:id="rId62"/>
    <p:sldId id="457" r:id="rId63"/>
    <p:sldId id="413" r:id="rId64"/>
    <p:sldId id="414" r:id="rId65"/>
    <p:sldId id="415" r:id="rId66"/>
    <p:sldId id="416" r:id="rId67"/>
    <p:sldId id="417" r:id="rId68"/>
    <p:sldId id="418" r:id="rId69"/>
    <p:sldId id="419" r:id="rId70"/>
    <p:sldId id="420" r:id="rId71"/>
    <p:sldId id="421" r:id="rId72"/>
    <p:sldId id="422" r:id="rId73"/>
    <p:sldId id="423" r:id="rId74"/>
    <p:sldId id="458" r:id="rId75"/>
    <p:sldId id="424" r:id="rId76"/>
    <p:sldId id="456" r:id="rId77"/>
    <p:sldId id="425" r:id="rId78"/>
    <p:sldId id="426" r:id="rId79"/>
    <p:sldId id="427" r:id="rId80"/>
    <p:sldId id="428" r:id="rId81"/>
    <p:sldId id="429" r:id="rId82"/>
    <p:sldId id="430" r:id="rId83"/>
    <p:sldId id="431" r:id="rId84"/>
    <p:sldId id="432" r:id="rId85"/>
    <p:sldId id="433" r:id="rId86"/>
    <p:sldId id="434" r:id="rId87"/>
    <p:sldId id="436" r:id="rId88"/>
    <p:sldId id="437" r:id="rId89"/>
    <p:sldId id="438" r:id="rId90"/>
    <p:sldId id="439" r:id="rId91"/>
    <p:sldId id="459" r:id="rId92"/>
    <p:sldId id="440" r:id="rId93"/>
    <p:sldId id="441" r:id="rId94"/>
    <p:sldId id="409" r:id="rId95"/>
    <p:sldId id="288" r:id="rId96"/>
    <p:sldId id="289" r:id="rId97"/>
    <p:sldId id="290" r:id="rId98"/>
    <p:sldId id="291" r:id="rId99"/>
    <p:sldId id="292" r:id="rId100"/>
    <p:sldId id="293" r:id="rId101"/>
    <p:sldId id="294" r:id="rId102"/>
    <p:sldId id="295" r:id="rId103"/>
    <p:sldId id="445" r:id="rId104"/>
    <p:sldId id="447" r:id="rId105"/>
    <p:sldId id="452" r:id="rId106"/>
    <p:sldId id="451" r:id="rId107"/>
    <p:sldId id="453" r:id="rId108"/>
    <p:sldId id="448" r:id="rId109"/>
    <p:sldId id="446" r:id="rId110"/>
    <p:sldId id="297" r:id="rId111"/>
    <p:sldId id="298" r:id="rId112"/>
    <p:sldId id="299" r:id="rId113"/>
    <p:sldId id="300" r:id="rId114"/>
    <p:sldId id="301" r:id="rId115"/>
    <p:sldId id="302" r:id="rId116"/>
    <p:sldId id="279" r:id="rId117"/>
    <p:sldId id="283" r:id="rId118"/>
    <p:sldId id="303" r:id="rId119"/>
    <p:sldId id="304" r:id="rId120"/>
    <p:sldId id="305" r:id="rId121"/>
    <p:sldId id="306" r:id="rId122"/>
    <p:sldId id="307" r:id="rId123"/>
    <p:sldId id="308" r:id="rId124"/>
    <p:sldId id="309" r:id="rId125"/>
    <p:sldId id="310" r:id="rId126"/>
    <p:sldId id="284" r:id="rId127"/>
    <p:sldId id="285" r:id="rId12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3010" autoAdjust="0"/>
  </p:normalViewPr>
  <p:slideViewPr>
    <p:cSldViewPr>
      <p:cViewPr varScale="1">
        <p:scale>
          <a:sx n="47" d="100"/>
          <a:sy n="47" d="100"/>
        </p:scale>
        <p:origin x="-1176" y="-96"/>
      </p:cViewPr>
      <p:guideLst>
        <p:guide orient="horz" pos="2160"/>
        <p:guide pos="2880"/>
      </p:guideLst>
    </p:cSldViewPr>
  </p:slideViewPr>
  <p:notesTextViewPr>
    <p:cViewPr>
      <p:scale>
        <a:sx n="1" d="1"/>
        <a:sy n="1" d="1"/>
      </p:scale>
      <p:origin x="0" y="0"/>
    </p:cViewPr>
  </p:notesTextViewPr>
  <p:gridSpacing cx="78028800" cy="78028800"/>
</p:viewPr>
</file>

<file path=ppt/_rels/presentation.xml.rels><?xml version="1.0" encoding="UTF-8" standalone="yes"?>
<Relationships xmlns="http://schemas.openxmlformats.org/package/2006/relationships"><Relationship Id="rId26" Type="http://schemas.openxmlformats.org/officeDocument/2006/relationships/slide" Target="slides/slide14.xml"/><Relationship Id="rId117" Type="http://schemas.openxmlformats.org/officeDocument/2006/relationships/slide" Target="slides/slide105.xml"/><Relationship Id="rId21" Type="http://schemas.openxmlformats.org/officeDocument/2006/relationships/slide" Target="slides/slide9.xml"/><Relationship Id="rId42" Type="http://schemas.openxmlformats.org/officeDocument/2006/relationships/slide" Target="slides/slide30.xml"/><Relationship Id="rId47" Type="http://schemas.openxmlformats.org/officeDocument/2006/relationships/slide" Target="slides/slide35.xml"/><Relationship Id="rId63" Type="http://schemas.openxmlformats.org/officeDocument/2006/relationships/slide" Target="slides/slide51.xml"/><Relationship Id="rId68" Type="http://schemas.openxmlformats.org/officeDocument/2006/relationships/slide" Target="slides/slide56.xml"/><Relationship Id="rId84" Type="http://schemas.openxmlformats.org/officeDocument/2006/relationships/slide" Target="slides/slide72.xml"/><Relationship Id="rId89" Type="http://schemas.openxmlformats.org/officeDocument/2006/relationships/slide" Target="slides/slide77.xml"/><Relationship Id="rId112" Type="http://schemas.openxmlformats.org/officeDocument/2006/relationships/slide" Target="slides/slide100.xml"/><Relationship Id="rId133" Type="http://schemas.openxmlformats.org/officeDocument/2006/relationships/tableStyles" Target="tableStyles.xml"/><Relationship Id="rId16" Type="http://schemas.openxmlformats.org/officeDocument/2006/relationships/slide" Target="slides/slide4.xml"/><Relationship Id="rId107" Type="http://schemas.openxmlformats.org/officeDocument/2006/relationships/slide" Target="slides/slide95.xml"/><Relationship Id="rId11" Type="http://schemas.openxmlformats.org/officeDocument/2006/relationships/slideMaster" Target="slideMasters/slideMaster11.xml"/><Relationship Id="rId32" Type="http://schemas.openxmlformats.org/officeDocument/2006/relationships/slide" Target="slides/slide20.xml"/><Relationship Id="rId37" Type="http://schemas.openxmlformats.org/officeDocument/2006/relationships/slide" Target="slides/slide25.xml"/><Relationship Id="rId53" Type="http://schemas.openxmlformats.org/officeDocument/2006/relationships/slide" Target="slides/slide41.xml"/><Relationship Id="rId58" Type="http://schemas.openxmlformats.org/officeDocument/2006/relationships/slide" Target="slides/slide46.xml"/><Relationship Id="rId74" Type="http://schemas.openxmlformats.org/officeDocument/2006/relationships/slide" Target="slides/slide62.xml"/><Relationship Id="rId79" Type="http://schemas.openxmlformats.org/officeDocument/2006/relationships/slide" Target="slides/slide67.xml"/><Relationship Id="rId102" Type="http://schemas.openxmlformats.org/officeDocument/2006/relationships/slide" Target="slides/slide90.xml"/><Relationship Id="rId123" Type="http://schemas.openxmlformats.org/officeDocument/2006/relationships/slide" Target="slides/slide111.xml"/><Relationship Id="rId128" Type="http://schemas.openxmlformats.org/officeDocument/2006/relationships/slide" Target="slides/slide116.xml"/><Relationship Id="rId5" Type="http://schemas.openxmlformats.org/officeDocument/2006/relationships/slideMaster" Target="slideMasters/slideMaster5.xml"/><Relationship Id="rId90" Type="http://schemas.openxmlformats.org/officeDocument/2006/relationships/slide" Target="slides/slide78.xml"/><Relationship Id="rId95" Type="http://schemas.openxmlformats.org/officeDocument/2006/relationships/slide" Target="slides/slide83.xml"/><Relationship Id="rId14" Type="http://schemas.openxmlformats.org/officeDocument/2006/relationships/slide" Target="slides/slide2.xml"/><Relationship Id="rId22" Type="http://schemas.openxmlformats.org/officeDocument/2006/relationships/slide" Target="slides/slide10.xml"/><Relationship Id="rId27" Type="http://schemas.openxmlformats.org/officeDocument/2006/relationships/slide" Target="slides/slide15.xml"/><Relationship Id="rId30" Type="http://schemas.openxmlformats.org/officeDocument/2006/relationships/slide" Target="slides/slide18.xml"/><Relationship Id="rId35" Type="http://schemas.openxmlformats.org/officeDocument/2006/relationships/slide" Target="slides/slide23.xml"/><Relationship Id="rId43" Type="http://schemas.openxmlformats.org/officeDocument/2006/relationships/slide" Target="slides/slide31.xml"/><Relationship Id="rId48" Type="http://schemas.openxmlformats.org/officeDocument/2006/relationships/slide" Target="slides/slide36.xml"/><Relationship Id="rId56" Type="http://schemas.openxmlformats.org/officeDocument/2006/relationships/slide" Target="slides/slide44.xml"/><Relationship Id="rId64" Type="http://schemas.openxmlformats.org/officeDocument/2006/relationships/slide" Target="slides/slide52.xml"/><Relationship Id="rId69" Type="http://schemas.openxmlformats.org/officeDocument/2006/relationships/slide" Target="slides/slide57.xml"/><Relationship Id="rId77" Type="http://schemas.openxmlformats.org/officeDocument/2006/relationships/slide" Target="slides/slide65.xml"/><Relationship Id="rId100" Type="http://schemas.openxmlformats.org/officeDocument/2006/relationships/slide" Target="slides/slide88.xml"/><Relationship Id="rId105" Type="http://schemas.openxmlformats.org/officeDocument/2006/relationships/slide" Target="slides/slide93.xml"/><Relationship Id="rId113" Type="http://schemas.openxmlformats.org/officeDocument/2006/relationships/slide" Target="slides/slide101.xml"/><Relationship Id="rId118" Type="http://schemas.openxmlformats.org/officeDocument/2006/relationships/slide" Target="slides/slide106.xml"/><Relationship Id="rId126" Type="http://schemas.openxmlformats.org/officeDocument/2006/relationships/slide" Target="slides/slide114.xml"/><Relationship Id="rId8" Type="http://schemas.openxmlformats.org/officeDocument/2006/relationships/slideMaster" Target="slideMasters/slideMaster8.xml"/><Relationship Id="rId51" Type="http://schemas.openxmlformats.org/officeDocument/2006/relationships/slide" Target="slides/slide39.xml"/><Relationship Id="rId72" Type="http://schemas.openxmlformats.org/officeDocument/2006/relationships/slide" Target="slides/slide60.xml"/><Relationship Id="rId80" Type="http://schemas.openxmlformats.org/officeDocument/2006/relationships/slide" Target="slides/slide68.xml"/><Relationship Id="rId85" Type="http://schemas.openxmlformats.org/officeDocument/2006/relationships/slide" Target="slides/slide73.xml"/><Relationship Id="rId93" Type="http://schemas.openxmlformats.org/officeDocument/2006/relationships/slide" Target="slides/slide81.xml"/><Relationship Id="rId98" Type="http://schemas.openxmlformats.org/officeDocument/2006/relationships/slide" Target="slides/slide86.xml"/><Relationship Id="rId121" Type="http://schemas.openxmlformats.org/officeDocument/2006/relationships/slide" Target="slides/slide109.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 Target="slides/slide5.xml"/><Relationship Id="rId25" Type="http://schemas.openxmlformats.org/officeDocument/2006/relationships/slide" Target="slides/slide13.xml"/><Relationship Id="rId33" Type="http://schemas.openxmlformats.org/officeDocument/2006/relationships/slide" Target="slides/slide21.xml"/><Relationship Id="rId38" Type="http://schemas.openxmlformats.org/officeDocument/2006/relationships/slide" Target="slides/slide26.xml"/><Relationship Id="rId46" Type="http://schemas.openxmlformats.org/officeDocument/2006/relationships/slide" Target="slides/slide34.xml"/><Relationship Id="rId59" Type="http://schemas.openxmlformats.org/officeDocument/2006/relationships/slide" Target="slides/slide47.xml"/><Relationship Id="rId67" Type="http://schemas.openxmlformats.org/officeDocument/2006/relationships/slide" Target="slides/slide55.xml"/><Relationship Id="rId103" Type="http://schemas.openxmlformats.org/officeDocument/2006/relationships/slide" Target="slides/slide91.xml"/><Relationship Id="rId108" Type="http://schemas.openxmlformats.org/officeDocument/2006/relationships/slide" Target="slides/slide96.xml"/><Relationship Id="rId116" Type="http://schemas.openxmlformats.org/officeDocument/2006/relationships/slide" Target="slides/slide104.xml"/><Relationship Id="rId124" Type="http://schemas.openxmlformats.org/officeDocument/2006/relationships/slide" Target="slides/slide112.xml"/><Relationship Id="rId129" Type="http://schemas.openxmlformats.org/officeDocument/2006/relationships/notesMaster" Target="notesMasters/notesMaster1.xml"/><Relationship Id="rId20" Type="http://schemas.openxmlformats.org/officeDocument/2006/relationships/slide" Target="slides/slide8.xml"/><Relationship Id="rId41" Type="http://schemas.openxmlformats.org/officeDocument/2006/relationships/slide" Target="slides/slide29.xml"/><Relationship Id="rId54" Type="http://schemas.openxmlformats.org/officeDocument/2006/relationships/slide" Target="slides/slide42.xml"/><Relationship Id="rId62" Type="http://schemas.openxmlformats.org/officeDocument/2006/relationships/slide" Target="slides/slide50.xml"/><Relationship Id="rId70" Type="http://schemas.openxmlformats.org/officeDocument/2006/relationships/slide" Target="slides/slide58.xml"/><Relationship Id="rId75" Type="http://schemas.openxmlformats.org/officeDocument/2006/relationships/slide" Target="slides/slide63.xml"/><Relationship Id="rId83" Type="http://schemas.openxmlformats.org/officeDocument/2006/relationships/slide" Target="slides/slide71.xml"/><Relationship Id="rId88" Type="http://schemas.openxmlformats.org/officeDocument/2006/relationships/slide" Target="slides/slide76.xml"/><Relationship Id="rId91" Type="http://schemas.openxmlformats.org/officeDocument/2006/relationships/slide" Target="slides/slide79.xml"/><Relationship Id="rId96" Type="http://schemas.openxmlformats.org/officeDocument/2006/relationships/slide" Target="slides/slide84.xml"/><Relationship Id="rId111" Type="http://schemas.openxmlformats.org/officeDocument/2006/relationships/slide" Target="slides/slide99.xml"/><Relationship Id="rId13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3.xml"/><Relationship Id="rId23" Type="http://schemas.openxmlformats.org/officeDocument/2006/relationships/slide" Target="slides/slide11.xml"/><Relationship Id="rId28" Type="http://schemas.openxmlformats.org/officeDocument/2006/relationships/slide" Target="slides/slide16.xml"/><Relationship Id="rId36" Type="http://schemas.openxmlformats.org/officeDocument/2006/relationships/slide" Target="slides/slide24.xml"/><Relationship Id="rId49" Type="http://schemas.openxmlformats.org/officeDocument/2006/relationships/slide" Target="slides/slide37.xml"/><Relationship Id="rId57" Type="http://schemas.openxmlformats.org/officeDocument/2006/relationships/slide" Target="slides/slide45.xml"/><Relationship Id="rId106" Type="http://schemas.openxmlformats.org/officeDocument/2006/relationships/slide" Target="slides/slide94.xml"/><Relationship Id="rId114" Type="http://schemas.openxmlformats.org/officeDocument/2006/relationships/slide" Target="slides/slide102.xml"/><Relationship Id="rId119" Type="http://schemas.openxmlformats.org/officeDocument/2006/relationships/slide" Target="slides/slide107.xml"/><Relationship Id="rId127" Type="http://schemas.openxmlformats.org/officeDocument/2006/relationships/slide" Target="slides/slide115.xml"/><Relationship Id="rId10" Type="http://schemas.openxmlformats.org/officeDocument/2006/relationships/slideMaster" Target="slideMasters/slideMaster10.xml"/><Relationship Id="rId31" Type="http://schemas.openxmlformats.org/officeDocument/2006/relationships/slide" Target="slides/slide19.xml"/><Relationship Id="rId44" Type="http://schemas.openxmlformats.org/officeDocument/2006/relationships/slide" Target="slides/slide32.xml"/><Relationship Id="rId52" Type="http://schemas.openxmlformats.org/officeDocument/2006/relationships/slide" Target="slides/slide40.xml"/><Relationship Id="rId60" Type="http://schemas.openxmlformats.org/officeDocument/2006/relationships/slide" Target="slides/slide48.xml"/><Relationship Id="rId65" Type="http://schemas.openxmlformats.org/officeDocument/2006/relationships/slide" Target="slides/slide53.xml"/><Relationship Id="rId73" Type="http://schemas.openxmlformats.org/officeDocument/2006/relationships/slide" Target="slides/slide61.xml"/><Relationship Id="rId78" Type="http://schemas.openxmlformats.org/officeDocument/2006/relationships/slide" Target="slides/slide66.xml"/><Relationship Id="rId81" Type="http://schemas.openxmlformats.org/officeDocument/2006/relationships/slide" Target="slides/slide69.xml"/><Relationship Id="rId86" Type="http://schemas.openxmlformats.org/officeDocument/2006/relationships/slide" Target="slides/slide74.xml"/><Relationship Id="rId94" Type="http://schemas.openxmlformats.org/officeDocument/2006/relationships/slide" Target="slides/slide82.xml"/><Relationship Id="rId99" Type="http://schemas.openxmlformats.org/officeDocument/2006/relationships/slide" Target="slides/slide87.xml"/><Relationship Id="rId101" Type="http://schemas.openxmlformats.org/officeDocument/2006/relationships/slide" Target="slides/slide89.xml"/><Relationship Id="rId122" Type="http://schemas.openxmlformats.org/officeDocument/2006/relationships/slide" Target="slides/slide110.xml"/><Relationship Id="rId130"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 Target="slides/slide1.xml"/><Relationship Id="rId18" Type="http://schemas.openxmlformats.org/officeDocument/2006/relationships/slide" Target="slides/slide6.xml"/><Relationship Id="rId39" Type="http://schemas.openxmlformats.org/officeDocument/2006/relationships/slide" Target="slides/slide27.xml"/><Relationship Id="rId109" Type="http://schemas.openxmlformats.org/officeDocument/2006/relationships/slide" Target="slides/slide97.xml"/><Relationship Id="rId34" Type="http://schemas.openxmlformats.org/officeDocument/2006/relationships/slide" Target="slides/slide22.xml"/><Relationship Id="rId50" Type="http://schemas.openxmlformats.org/officeDocument/2006/relationships/slide" Target="slides/slide38.xml"/><Relationship Id="rId55" Type="http://schemas.openxmlformats.org/officeDocument/2006/relationships/slide" Target="slides/slide43.xml"/><Relationship Id="rId76" Type="http://schemas.openxmlformats.org/officeDocument/2006/relationships/slide" Target="slides/slide64.xml"/><Relationship Id="rId97" Type="http://schemas.openxmlformats.org/officeDocument/2006/relationships/slide" Target="slides/slide85.xml"/><Relationship Id="rId104" Type="http://schemas.openxmlformats.org/officeDocument/2006/relationships/slide" Target="slides/slide92.xml"/><Relationship Id="rId120" Type="http://schemas.openxmlformats.org/officeDocument/2006/relationships/slide" Target="slides/slide108.xml"/><Relationship Id="rId125" Type="http://schemas.openxmlformats.org/officeDocument/2006/relationships/slide" Target="slides/slide113.xml"/><Relationship Id="rId7" Type="http://schemas.openxmlformats.org/officeDocument/2006/relationships/slideMaster" Target="slideMasters/slideMaster7.xml"/><Relationship Id="rId71" Type="http://schemas.openxmlformats.org/officeDocument/2006/relationships/slide" Target="slides/slide59.xml"/><Relationship Id="rId92" Type="http://schemas.openxmlformats.org/officeDocument/2006/relationships/slide" Target="slides/slide80.xml"/><Relationship Id="rId2" Type="http://schemas.openxmlformats.org/officeDocument/2006/relationships/slideMaster" Target="slideMasters/slideMaster2.xml"/><Relationship Id="rId29" Type="http://schemas.openxmlformats.org/officeDocument/2006/relationships/slide" Target="slides/slide17.xml"/><Relationship Id="rId24" Type="http://schemas.openxmlformats.org/officeDocument/2006/relationships/slide" Target="slides/slide12.xml"/><Relationship Id="rId40" Type="http://schemas.openxmlformats.org/officeDocument/2006/relationships/slide" Target="slides/slide28.xml"/><Relationship Id="rId45" Type="http://schemas.openxmlformats.org/officeDocument/2006/relationships/slide" Target="slides/slide33.xml"/><Relationship Id="rId66" Type="http://schemas.openxmlformats.org/officeDocument/2006/relationships/slide" Target="slides/slide54.xml"/><Relationship Id="rId87" Type="http://schemas.openxmlformats.org/officeDocument/2006/relationships/slide" Target="slides/slide75.xml"/><Relationship Id="rId110" Type="http://schemas.openxmlformats.org/officeDocument/2006/relationships/slide" Target="slides/slide98.xml"/><Relationship Id="rId115" Type="http://schemas.openxmlformats.org/officeDocument/2006/relationships/slide" Target="slides/slide103.xml"/><Relationship Id="rId131" Type="http://schemas.openxmlformats.org/officeDocument/2006/relationships/viewProps" Target="viewProps.xml"/><Relationship Id="rId61" Type="http://schemas.openxmlformats.org/officeDocument/2006/relationships/slide" Target="slides/slide49.xml"/><Relationship Id="rId82" Type="http://schemas.openxmlformats.org/officeDocument/2006/relationships/slide" Target="slides/slide70.xml"/><Relationship Id="rId19" Type="http://schemas.openxmlformats.org/officeDocument/2006/relationships/slide" Target="slides/slide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8.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77239FA-A23F-4AA4-8C06-CB03C28615B2}" type="datetimeFigureOut">
              <a:rPr lang="en-US" smtClean="0"/>
              <a:pPr/>
              <a:t>2/12/2017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B09EA94-10E6-4919-B15C-143E59AC6CC8}" type="slidenum">
              <a:rPr lang="en-US" smtClean="0"/>
              <a:pPr/>
              <a:t>‹#›</a:t>
            </a:fld>
            <a:endParaRPr lang="en-US"/>
          </a:p>
        </p:txBody>
      </p:sp>
    </p:spTree>
    <p:extLst>
      <p:ext uri="{BB962C8B-B14F-4D97-AF65-F5344CB8AC3E}">
        <p14:creationId xmlns="" xmlns:p14="http://schemas.microsoft.com/office/powerpoint/2010/main" val="8713508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itchFamily="34" charset="0"/>
                <a:ea typeface="MS PGothic" pitchFamily="34" charset="-128"/>
              </a:defRPr>
            </a:lvl1pPr>
            <a:lvl2pPr marL="37931725" indent="-37474525">
              <a:defRPr sz="2400">
                <a:solidFill>
                  <a:schemeClr val="tx1"/>
                </a:solidFill>
                <a:latin typeface="Arial" pitchFamily="34" charset="0"/>
                <a:ea typeface="MS PGothic" pitchFamily="34" charset="-128"/>
              </a:defRPr>
            </a:lvl2pPr>
            <a:lvl3pPr>
              <a:defRPr sz="2400">
                <a:solidFill>
                  <a:schemeClr val="tx1"/>
                </a:solidFill>
                <a:latin typeface="Arial" pitchFamily="34" charset="0"/>
                <a:ea typeface="MS PGothic" pitchFamily="34" charset="-128"/>
              </a:defRPr>
            </a:lvl3pPr>
            <a:lvl4pPr>
              <a:defRPr sz="2400">
                <a:solidFill>
                  <a:schemeClr val="tx1"/>
                </a:solidFill>
                <a:latin typeface="Arial" pitchFamily="34" charset="0"/>
                <a:ea typeface="MS PGothic" pitchFamily="34" charset="-128"/>
              </a:defRPr>
            </a:lvl4pPr>
            <a:lvl5pPr>
              <a:defRPr sz="2400">
                <a:solidFill>
                  <a:schemeClr val="tx1"/>
                </a:solidFill>
                <a:latin typeface="Arial" pitchFamily="34" charset="0"/>
                <a:ea typeface="MS PGothic" pitchFamily="34" charset="-128"/>
              </a:defRPr>
            </a:lvl5pPr>
            <a:lvl6pPr marL="457200" eaLnBrk="0" fontAlgn="base" hangingPunct="0">
              <a:spcBef>
                <a:spcPct val="0"/>
              </a:spcBef>
              <a:spcAft>
                <a:spcPct val="0"/>
              </a:spcAft>
              <a:defRPr sz="2400">
                <a:solidFill>
                  <a:schemeClr val="tx1"/>
                </a:solidFill>
                <a:latin typeface="Arial" pitchFamily="34" charset="0"/>
                <a:ea typeface="MS PGothic" pitchFamily="34" charset="-128"/>
              </a:defRPr>
            </a:lvl6pPr>
            <a:lvl7pPr marL="914400" eaLnBrk="0" fontAlgn="base" hangingPunct="0">
              <a:spcBef>
                <a:spcPct val="0"/>
              </a:spcBef>
              <a:spcAft>
                <a:spcPct val="0"/>
              </a:spcAft>
              <a:defRPr sz="2400">
                <a:solidFill>
                  <a:schemeClr val="tx1"/>
                </a:solidFill>
                <a:latin typeface="Arial" pitchFamily="34" charset="0"/>
                <a:ea typeface="MS PGothic" pitchFamily="34" charset="-128"/>
              </a:defRPr>
            </a:lvl7pPr>
            <a:lvl8pPr marL="1371600" eaLnBrk="0" fontAlgn="base" hangingPunct="0">
              <a:spcBef>
                <a:spcPct val="0"/>
              </a:spcBef>
              <a:spcAft>
                <a:spcPct val="0"/>
              </a:spcAft>
              <a:defRPr sz="2400">
                <a:solidFill>
                  <a:schemeClr val="tx1"/>
                </a:solidFill>
                <a:latin typeface="Arial" pitchFamily="34" charset="0"/>
                <a:ea typeface="MS PGothic" pitchFamily="34" charset="-128"/>
              </a:defRPr>
            </a:lvl8pPr>
            <a:lvl9pPr marL="1828800" eaLnBrk="0" fontAlgn="base" hangingPunct="0">
              <a:spcBef>
                <a:spcPct val="0"/>
              </a:spcBef>
              <a:spcAft>
                <a:spcPct val="0"/>
              </a:spcAft>
              <a:defRPr sz="2400">
                <a:solidFill>
                  <a:schemeClr val="tx1"/>
                </a:solidFill>
                <a:latin typeface="Arial" pitchFamily="34" charset="0"/>
                <a:ea typeface="MS PGothic" pitchFamily="34" charset="-128"/>
              </a:defRPr>
            </a:lvl9pPr>
          </a:lstStyle>
          <a:p>
            <a:fld id="{03529C62-759A-4624-A952-B0FD3B5E690D}" type="slidenum">
              <a:rPr lang="en-GB" sz="1200">
                <a:solidFill>
                  <a:prstClr val="black"/>
                </a:solidFill>
              </a:rPr>
              <a:pPr/>
              <a:t>20</a:t>
            </a:fld>
            <a:endParaRPr lang="en-GB" sz="1200">
              <a:solidFill>
                <a:prstClr val="black"/>
              </a:solidFill>
            </a:endParaRPr>
          </a:p>
        </p:txBody>
      </p:sp>
      <p:sp>
        <p:nvSpPr>
          <p:cNvPr id="26627" name="Rectangle 1026"/>
          <p:cNvSpPr>
            <a:spLocks noGrp="1" noRot="1" noChangeAspect="1" noChangeArrowheads="1" noTextEdit="1"/>
          </p:cNvSpPr>
          <p:nvPr>
            <p:ph type="sldImg"/>
          </p:nvPr>
        </p:nvSpPr>
        <p:spPr>
          <a:ln/>
        </p:spPr>
      </p:sp>
      <p:sp>
        <p:nvSpPr>
          <p:cNvPr id="26628" name="Rectangle 1027"/>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r>
              <a:rPr lang="en-GB" smtClean="0">
                <a:latin typeface="Arial" pitchFamily="34" charset="0"/>
              </a:rPr>
              <a:t>First definiton: mass mail</a:t>
            </a:r>
          </a:p>
          <a:p>
            <a:pPr eaLnBrk="1" hangingPunct="1"/>
            <a:endParaRPr lang="en-GB" smtClean="0">
              <a:latin typeface="Arial" pitchFamily="34" charset="0"/>
            </a:endParaRPr>
          </a:p>
          <a:p>
            <a:pPr eaLnBrk="1" hangingPunct="1"/>
            <a:r>
              <a:rPr lang="en-GB" smtClean="0">
                <a:latin typeface="Arial" pitchFamily="34" charset="0"/>
              </a:rPr>
              <a:t>Criteria of massmail is only one point of spam, espacially if you think of newsletter and so on.</a:t>
            </a:r>
          </a:p>
          <a:p>
            <a:pPr eaLnBrk="1" hangingPunct="1"/>
            <a:endParaRPr lang="en-GB" smtClean="0">
              <a:latin typeface="Arial" pitchFamily="34" charset="0"/>
            </a:endParaRPr>
          </a:p>
          <a:p>
            <a:pPr eaLnBrk="1" hangingPunct="1"/>
            <a:r>
              <a:rPr lang="en-GB" smtClean="0">
                <a:latin typeface="Arial" pitchFamily="34" charset="0"/>
              </a:rPr>
              <a:t>Schlagwörter:</a:t>
            </a:r>
          </a:p>
          <a:p>
            <a:pPr eaLnBrk="1" hangingPunct="1"/>
            <a:r>
              <a:rPr lang="en-GB" smtClean="0">
                <a:latin typeface="Arial" pitchFamily="34" charset="0"/>
              </a:rPr>
              <a:t>Unsolicited (commercial) content</a:t>
            </a:r>
          </a:p>
          <a:p>
            <a:pPr eaLnBrk="1" hangingPunct="1"/>
            <a:r>
              <a:rPr lang="en-GB" smtClean="0">
                <a:latin typeface="Arial" pitchFamily="34" charset="0"/>
              </a:rPr>
              <a:t>Mass-mail</a:t>
            </a:r>
          </a:p>
          <a:p>
            <a:pPr eaLnBrk="1" hangingPunct="1"/>
            <a:r>
              <a:rPr lang="en-GB" smtClean="0">
                <a:latin typeface="Arial" pitchFamily="34" charset="0"/>
              </a:rPr>
              <a:t>Not direct adressed to reciever</a:t>
            </a:r>
          </a:p>
          <a:p>
            <a:pPr eaLnBrk="1" hangingPunct="1"/>
            <a:r>
              <a:rPr lang="en-GB" smtClean="0">
                <a:latin typeface="Arial" pitchFamily="34" charset="0"/>
              </a:rPr>
              <a:t>Summe dieser Eigenschaften: = SPAM</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B09EA94-10E6-4919-B15C-143E59AC6CC8}" type="slidenum">
              <a:rPr lang="en-US">
                <a:solidFill>
                  <a:prstClr val="black"/>
                </a:solidFill>
              </a:rPr>
              <a:pPr/>
              <a:t>76</a:t>
            </a:fld>
            <a:endParaRPr lang="en-US">
              <a:solidFill>
                <a:prstClr val="black"/>
              </a:solidFill>
            </a:endParaRPr>
          </a:p>
        </p:txBody>
      </p:sp>
    </p:spTree>
    <p:extLst>
      <p:ext uri="{BB962C8B-B14F-4D97-AF65-F5344CB8AC3E}">
        <p14:creationId xmlns="" xmlns:p14="http://schemas.microsoft.com/office/powerpoint/2010/main" val="8969274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B09EA94-10E6-4919-B15C-143E59AC6CC8}" type="slidenum">
              <a:rPr lang="en-US">
                <a:solidFill>
                  <a:prstClr val="black"/>
                </a:solidFill>
              </a:rPr>
              <a:pPr/>
              <a:t>77</a:t>
            </a:fld>
            <a:endParaRPr lang="en-US">
              <a:solidFill>
                <a:prstClr val="black"/>
              </a:solidFill>
            </a:endParaRPr>
          </a:p>
        </p:txBody>
      </p:sp>
    </p:spTree>
    <p:extLst>
      <p:ext uri="{BB962C8B-B14F-4D97-AF65-F5344CB8AC3E}">
        <p14:creationId xmlns="" xmlns:p14="http://schemas.microsoft.com/office/powerpoint/2010/main" val="8969274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B09EA94-10E6-4919-B15C-143E59AC6CC8}" type="slidenum">
              <a:rPr lang="en-US">
                <a:solidFill>
                  <a:prstClr val="black"/>
                </a:solidFill>
              </a:rPr>
              <a:pPr/>
              <a:t>78</a:t>
            </a:fld>
            <a:endParaRPr lang="en-US">
              <a:solidFill>
                <a:prstClr val="black"/>
              </a:solidFill>
            </a:endParaRPr>
          </a:p>
        </p:txBody>
      </p:sp>
    </p:spTree>
    <p:extLst>
      <p:ext uri="{BB962C8B-B14F-4D97-AF65-F5344CB8AC3E}">
        <p14:creationId xmlns="" xmlns:p14="http://schemas.microsoft.com/office/powerpoint/2010/main" val="8969274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B09EA94-10E6-4919-B15C-143E59AC6CC8}" type="slidenum">
              <a:rPr lang="en-US">
                <a:solidFill>
                  <a:prstClr val="black"/>
                </a:solidFill>
              </a:rPr>
              <a:pPr/>
              <a:t>79</a:t>
            </a:fld>
            <a:endParaRPr lang="en-US">
              <a:solidFill>
                <a:prstClr val="black"/>
              </a:solidFill>
            </a:endParaRPr>
          </a:p>
        </p:txBody>
      </p:sp>
    </p:spTree>
    <p:extLst>
      <p:ext uri="{BB962C8B-B14F-4D97-AF65-F5344CB8AC3E}">
        <p14:creationId xmlns="" xmlns:p14="http://schemas.microsoft.com/office/powerpoint/2010/main" val="8969274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B09EA94-10E6-4919-B15C-143E59AC6CC8}" type="slidenum">
              <a:rPr lang="en-US">
                <a:solidFill>
                  <a:prstClr val="black"/>
                </a:solidFill>
              </a:rPr>
              <a:pPr/>
              <a:t>81</a:t>
            </a:fld>
            <a:endParaRPr lang="en-US">
              <a:solidFill>
                <a:prstClr val="black"/>
              </a:solidFill>
            </a:endParaRPr>
          </a:p>
        </p:txBody>
      </p:sp>
    </p:spTree>
    <p:extLst>
      <p:ext uri="{BB962C8B-B14F-4D97-AF65-F5344CB8AC3E}">
        <p14:creationId xmlns="" xmlns:p14="http://schemas.microsoft.com/office/powerpoint/2010/main" val="8969274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B09EA94-10E6-4919-B15C-143E59AC6CC8}" type="slidenum">
              <a:rPr lang="en-US">
                <a:solidFill>
                  <a:prstClr val="black"/>
                </a:solidFill>
              </a:rPr>
              <a:pPr/>
              <a:t>82</a:t>
            </a:fld>
            <a:endParaRPr lang="en-US">
              <a:solidFill>
                <a:prstClr val="black"/>
              </a:solidFill>
            </a:endParaRPr>
          </a:p>
        </p:txBody>
      </p:sp>
    </p:spTree>
    <p:extLst>
      <p:ext uri="{BB962C8B-B14F-4D97-AF65-F5344CB8AC3E}">
        <p14:creationId xmlns="" xmlns:p14="http://schemas.microsoft.com/office/powerpoint/2010/main" val="8969274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32771"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smtClean="0"/>
              <a:t>Recommendation from Council Report</a:t>
            </a:r>
          </a:p>
        </p:txBody>
      </p:sp>
      <p:sp>
        <p:nvSpPr>
          <p:cNvPr id="32772"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5613" fontAlgn="base">
              <a:spcBef>
                <a:spcPct val="0"/>
              </a:spcBef>
              <a:spcAft>
                <a:spcPct val="0"/>
              </a:spcAft>
              <a:defRPr>
                <a:solidFill>
                  <a:schemeClr val="tx1"/>
                </a:solidFill>
                <a:latin typeface="Calibri" pitchFamily="34" charset="0"/>
              </a:defRPr>
            </a:lvl6pPr>
            <a:lvl7pPr marL="2971800" indent="-228600" defTabSz="455613" fontAlgn="base">
              <a:spcBef>
                <a:spcPct val="0"/>
              </a:spcBef>
              <a:spcAft>
                <a:spcPct val="0"/>
              </a:spcAft>
              <a:defRPr>
                <a:solidFill>
                  <a:schemeClr val="tx1"/>
                </a:solidFill>
                <a:latin typeface="Calibri" pitchFamily="34" charset="0"/>
              </a:defRPr>
            </a:lvl7pPr>
            <a:lvl8pPr marL="3429000" indent="-228600" defTabSz="455613" fontAlgn="base">
              <a:spcBef>
                <a:spcPct val="0"/>
              </a:spcBef>
              <a:spcAft>
                <a:spcPct val="0"/>
              </a:spcAft>
              <a:defRPr>
                <a:solidFill>
                  <a:schemeClr val="tx1"/>
                </a:solidFill>
                <a:latin typeface="Calibri" pitchFamily="34" charset="0"/>
              </a:defRPr>
            </a:lvl8pPr>
            <a:lvl9pPr marL="3886200" indent="-228600" defTabSz="455613" fontAlgn="base">
              <a:spcBef>
                <a:spcPct val="0"/>
              </a:spcBef>
              <a:spcAft>
                <a:spcPct val="0"/>
              </a:spcAft>
              <a:defRPr>
                <a:solidFill>
                  <a:schemeClr val="tx1"/>
                </a:solidFill>
                <a:latin typeface="Calibri" pitchFamily="34" charset="0"/>
              </a:defRPr>
            </a:lvl9pPr>
          </a:lstStyle>
          <a:p>
            <a:fld id="{C7DB43C9-247D-4E95-9111-49921E7B55F2}" type="slidenum">
              <a:rPr lang="en-US">
                <a:solidFill>
                  <a:prstClr val="black"/>
                </a:solidFill>
              </a:rPr>
              <a:pPr/>
              <a:t>91</a:t>
            </a:fld>
            <a:endParaRPr lang="en-US">
              <a:solidFill>
                <a:prstClr val="black"/>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35843"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p>
            <a:r>
              <a:rPr lang="en-US" smtClean="0"/>
              <a:t>A desktop or laptop affected by malicious software becomes a part of the botnet(s). Such clients are called Zombie machines and are used as relay servers for spam transmission. Due to the large scale infection of machines in such attacks, it becomes difficult to prevent spam by blocking a particular IP address as such. It is difficult to identify botnets through ordinary antispyware and antimalware solutions since they are very intelligent. Hence such attacks can prove to be very harmful for corporate networks.</a:t>
            </a:r>
          </a:p>
        </p:txBody>
      </p:sp>
      <p:sp>
        <p:nvSpPr>
          <p:cNvPr id="4" name="Slide Number Placeholder 3"/>
          <p:cNvSpPr>
            <a:spLocks noGrp="1"/>
          </p:cNvSpPr>
          <p:nvPr>
            <p:ph type="sldNum" sz="quarter" idx="5"/>
          </p:nvPr>
        </p:nvSpPr>
        <p:spPr/>
        <p:txBody>
          <a:bodyPr/>
          <a:lstStyle/>
          <a:p>
            <a:pPr>
              <a:defRPr/>
            </a:pPr>
            <a:fld id="{7B7BBA59-996A-43C0-B5CC-ACE4D6E61B10}" type="slidenum">
              <a:rPr lang="en-US">
                <a:solidFill>
                  <a:prstClr val="black"/>
                </a:solidFill>
              </a:rPr>
              <a:pPr>
                <a:defRPr/>
              </a:pPr>
              <a:t>102</a:t>
            </a:fld>
            <a:endParaRPr lang="en-US">
              <a:solidFill>
                <a:prstClr val="black"/>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36867"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p>
            <a:r>
              <a:rPr lang="en-US" smtClean="0"/>
              <a:t>It is a trick to inject SQL query/command as an input possibly via web pages. Many web pages take parameters from web user, and make SQL query to the database. Take for instance when a user login, web page that user name and password and make SQL query to the database to check if a user has valid name and password. With SQL Injection, it is possible for us to send crafted user name and/or password field that will change the SQL query and thus grant us something else.</a:t>
            </a:r>
          </a:p>
        </p:txBody>
      </p:sp>
      <p:sp>
        <p:nvSpPr>
          <p:cNvPr id="4" name="Slide Number Placeholder 3"/>
          <p:cNvSpPr>
            <a:spLocks noGrp="1"/>
          </p:cNvSpPr>
          <p:nvPr>
            <p:ph type="sldNum" sz="quarter" idx="5"/>
          </p:nvPr>
        </p:nvSpPr>
        <p:spPr/>
        <p:txBody>
          <a:bodyPr/>
          <a:lstStyle/>
          <a:p>
            <a:pPr>
              <a:defRPr/>
            </a:pPr>
            <a:fld id="{AB4AEB65-43B2-4D86-901E-8655DF2F22CE}" type="slidenum">
              <a:rPr lang="en-US">
                <a:solidFill>
                  <a:prstClr val="black"/>
                </a:solidFill>
              </a:rPr>
              <a:pPr>
                <a:defRPr/>
              </a:pPr>
              <a:t>103</a:t>
            </a:fld>
            <a:endParaRPr lang="en-US">
              <a:solidFill>
                <a:prstClr val="black"/>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3" name="Notes Placeholder 2"/>
          <p:cNvSpPr>
            <a:spLocks noGrp="1"/>
          </p:cNvSpPr>
          <p:nvPr>
            <p:ph type="body" idx="1"/>
          </p:nvPr>
        </p:nvSpPr>
        <p:spPr/>
        <p:txBody>
          <a:bodyPr>
            <a:normAutofit fontScale="92500" lnSpcReduction="20000"/>
          </a:bodyPr>
          <a:lstStyle/>
          <a:p>
            <a:pPr>
              <a:defRPr/>
            </a:pPr>
            <a:r>
              <a:rPr lang="en-US" dirty="0" smtClean="0"/>
              <a:t>Hardware: Hardware bug in Keyboard, Video Surveillance</a:t>
            </a:r>
          </a:p>
          <a:p>
            <a:pPr>
              <a:defRPr/>
            </a:pPr>
            <a:r>
              <a:rPr lang="en-US" dirty="0" smtClean="0"/>
              <a:t>Software: Track or log key strokes</a:t>
            </a:r>
          </a:p>
          <a:p>
            <a:pPr>
              <a:defRPr/>
            </a:pPr>
            <a:endParaRPr lang="en-US" dirty="0" smtClean="0"/>
          </a:p>
          <a:p>
            <a:pPr>
              <a:defRPr/>
            </a:pPr>
            <a:r>
              <a:rPr lang="en-US" sz="2400" dirty="0" err="1" smtClean="0"/>
              <a:t>Keyloggers</a:t>
            </a:r>
            <a:r>
              <a:rPr lang="en-US" sz="2400" dirty="0" smtClean="0"/>
              <a:t> spread in much the same way that other malicious programs spread. Excluding cases where </a:t>
            </a:r>
            <a:r>
              <a:rPr lang="en-US" sz="2400" dirty="0" err="1" smtClean="0"/>
              <a:t>keyloggers</a:t>
            </a:r>
            <a:r>
              <a:rPr lang="en-US" sz="2400" dirty="0" smtClean="0"/>
              <a:t> are purchased and installed by a jealous spouse or partner, and the use of </a:t>
            </a:r>
            <a:r>
              <a:rPr lang="en-US" sz="2400" dirty="0" err="1" smtClean="0"/>
              <a:t>keyloggers</a:t>
            </a:r>
            <a:r>
              <a:rPr lang="en-US" sz="2400" dirty="0" smtClean="0"/>
              <a:t> by security services, </a:t>
            </a:r>
            <a:r>
              <a:rPr lang="en-US" sz="2400" dirty="0" err="1" smtClean="0"/>
              <a:t>keyloggers</a:t>
            </a:r>
            <a:r>
              <a:rPr lang="en-US" sz="2400" dirty="0" smtClean="0"/>
              <a:t> are mostly spread using the following methods):</a:t>
            </a:r>
          </a:p>
          <a:p>
            <a:pPr lvl="1">
              <a:defRPr/>
            </a:pPr>
            <a:r>
              <a:rPr lang="en-US" sz="2100" dirty="0" smtClean="0"/>
              <a:t>a </a:t>
            </a:r>
            <a:r>
              <a:rPr lang="en-US" sz="2100" dirty="0" err="1" smtClean="0"/>
              <a:t>keylogger</a:t>
            </a:r>
            <a:r>
              <a:rPr lang="en-US" sz="2100" dirty="0" smtClean="0"/>
              <a:t> can be installed when a user opens a file attached to an email; </a:t>
            </a:r>
          </a:p>
          <a:p>
            <a:pPr lvl="1">
              <a:defRPr/>
            </a:pPr>
            <a:r>
              <a:rPr lang="en-US" sz="2100" dirty="0" smtClean="0"/>
              <a:t>a </a:t>
            </a:r>
            <a:r>
              <a:rPr lang="en-US" sz="2100" dirty="0" err="1" smtClean="0"/>
              <a:t>keylogger</a:t>
            </a:r>
            <a:r>
              <a:rPr lang="en-US" sz="2100" dirty="0" smtClean="0"/>
              <a:t> can be installed via a web page script which exploits a browser vulnerability. </a:t>
            </a:r>
          </a:p>
          <a:p>
            <a:pPr lvl="1">
              <a:defRPr/>
            </a:pPr>
            <a:r>
              <a:rPr lang="en-US" sz="2100" dirty="0" smtClean="0"/>
              <a:t>through a </a:t>
            </a:r>
            <a:r>
              <a:rPr lang="en-US" sz="2100" dirty="0" err="1" smtClean="0"/>
              <a:t>usb</a:t>
            </a:r>
            <a:endParaRPr lang="en-US" sz="2100" dirty="0" smtClean="0"/>
          </a:p>
          <a:p>
            <a:pPr>
              <a:defRPr/>
            </a:pPr>
            <a:endParaRPr lang="en-US" dirty="0"/>
          </a:p>
        </p:txBody>
      </p:sp>
      <p:sp>
        <p:nvSpPr>
          <p:cNvPr id="4" name="Slide Number Placeholder 3"/>
          <p:cNvSpPr>
            <a:spLocks noGrp="1"/>
          </p:cNvSpPr>
          <p:nvPr>
            <p:ph type="sldNum" sz="quarter" idx="5"/>
          </p:nvPr>
        </p:nvSpPr>
        <p:spPr/>
        <p:txBody>
          <a:bodyPr/>
          <a:lstStyle/>
          <a:p>
            <a:pPr>
              <a:defRPr/>
            </a:pPr>
            <a:fld id="{57D837ED-9A2D-4305-A1B4-A82B91164D2A}" type="slidenum">
              <a:rPr lang="en-US">
                <a:solidFill>
                  <a:prstClr val="black"/>
                </a:solidFill>
              </a:rPr>
              <a:pPr>
                <a:defRPr/>
              </a:pPr>
              <a:t>104</a:t>
            </a:fld>
            <a:endParaRPr lang="en-US">
              <a:solidFill>
                <a:prstClr val="black"/>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B09EA94-10E6-4919-B15C-143E59AC6CC8}" type="slidenum">
              <a:rPr lang="en-US">
                <a:solidFill>
                  <a:prstClr val="black"/>
                </a:solidFill>
              </a:rPr>
              <a:pPr/>
              <a:t>68</a:t>
            </a:fld>
            <a:endParaRPr lang="en-US">
              <a:solidFill>
                <a:prstClr val="black"/>
              </a:solidFill>
            </a:endParaRPr>
          </a:p>
        </p:txBody>
      </p:sp>
    </p:spTree>
    <p:extLst>
      <p:ext uri="{BB962C8B-B14F-4D97-AF65-F5344CB8AC3E}">
        <p14:creationId xmlns="" xmlns:p14="http://schemas.microsoft.com/office/powerpoint/2010/main" val="89692740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305D0ED-B63F-49DD-9622-68056B924A65}" type="slidenum">
              <a:rPr lang="en-US"/>
              <a:pPr/>
              <a:t>107</a:t>
            </a:fld>
            <a:endParaRPr lang="en-US"/>
          </a:p>
        </p:txBody>
      </p:sp>
      <p:sp>
        <p:nvSpPr>
          <p:cNvPr id="281602" name="Rectangle 2"/>
          <p:cNvSpPr>
            <a:spLocks noGrp="1" noRot="1" noChangeAspect="1" noChangeArrowheads="1"/>
          </p:cNvSpPr>
          <p:nvPr>
            <p:ph type="sldImg"/>
          </p:nvPr>
        </p:nvSpPr>
        <p:spPr bwMode="auto">
          <a:xfrm>
            <a:off x="3363913" y="2366963"/>
            <a:ext cx="0" cy="0"/>
          </a:xfrm>
          <a:prstGeom prst="rect">
            <a:avLst/>
          </a:prstGeom>
          <a:solidFill>
            <a:srgbClr val="FFFFFF"/>
          </a:solidFill>
          <a:ln>
            <a:solidFill>
              <a:srgbClr val="000000"/>
            </a:solidFill>
            <a:miter lim="800000"/>
            <a:headEnd/>
            <a:tailEnd/>
          </a:ln>
        </p:spPr>
      </p:sp>
      <p:sp>
        <p:nvSpPr>
          <p:cNvPr id="281603"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lIns="89913" tIns="44956" rIns="89913" bIns="44956"/>
          <a:lstStyle/>
          <a:p>
            <a:r>
              <a:rPr lang="en-US"/>
              <a:t>1. Normally users log on to one machine and have access to a number of computers.</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0BAADF8-A991-4384-B40B-3E2B8ECBFD3E}" type="slidenum">
              <a:rPr lang="en-US"/>
              <a:pPr/>
              <a:t>108</a:t>
            </a:fld>
            <a:endParaRPr lang="en-US"/>
          </a:p>
        </p:txBody>
      </p:sp>
      <p:sp>
        <p:nvSpPr>
          <p:cNvPr id="336898" name="Rectangle 2"/>
          <p:cNvSpPr>
            <a:spLocks noGrp="1" noRot="1" noChangeAspect="1" noChangeArrowheads="1"/>
          </p:cNvSpPr>
          <p:nvPr>
            <p:ph type="sldImg"/>
          </p:nvPr>
        </p:nvSpPr>
        <p:spPr bwMode="auto">
          <a:xfrm>
            <a:off x="3363913" y="2366963"/>
            <a:ext cx="0" cy="0"/>
          </a:xfrm>
          <a:prstGeom prst="rect">
            <a:avLst/>
          </a:prstGeom>
          <a:solidFill>
            <a:srgbClr val="FFFFFF"/>
          </a:solidFill>
          <a:ln>
            <a:solidFill>
              <a:srgbClr val="000000"/>
            </a:solidFill>
            <a:miter lim="800000"/>
            <a:headEnd/>
            <a:tailEnd/>
          </a:ln>
        </p:spPr>
      </p:sp>
      <p:sp>
        <p:nvSpPr>
          <p:cNvPr id="336899"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lIns="89913" tIns="44956" rIns="89913" bIns="44956"/>
          <a:lstStyle/>
          <a:p>
            <a:r>
              <a:rPr lang="en-US"/>
              <a:t>1. Normally users log on to one machine and have access to a number of computers.</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8BC0B24-2A9A-4B4E-9711-B73CF20414D8}" type="slidenum">
              <a:rPr lang="en-US"/>
              <a:pPr/>
              <a:t>109</a:t>
            </a:fld>
            <a:endParaRPr lang="en-US"/>
          </a:p>
        </p:txBody>
      </p:sp>
      <p:sp>
        <p:nvSpPr>
          <p:cNvPr id="343042" name="Rectangle 2"/>
          <p:cNvSpPr>
            <a:spLocks noGrp="1" noRot="1" noChangeAspect="1" noChangeArrowheads="1"/>
          </p:cNvSpPr>
          <p:nvPr>
            <p:ph type="sldImg"/>
          </p:nvPr>
        </p:nvSpPr>
        <p:spPr bwMode="auto">
          <a:xfrm>
            <a:off x="3363913" y="2366963"/>
            <a:ext cx="0" cy="0"/>
          </a:xfrm>
          <a:prstGeom prst="rect">
            <a:avLst/>
          </a:prstGeom>
          <a:solidFill>
            <a:srgbClr val="FFFFFF"/>
          </a:solidFill>
          <a:ln>
            <a:solidFill>
              <a:srgbClr val="000000"/>
            </a:solidFill>
            <a:miter lim="800000"/>
            <a:headEnd/>
            <a:tailEnd/>
          </a:ln>
        </p:spPr>
      </p:sp>
      <p:sp>
        <p:nvSpPr>
          <p:cNvPr id="343043"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lIns="89913" tIns="44956" rIns="89913" bIns="44956"/>
          <a:lstStyle/>
          <a:p>
            <a:r>
              <a:rPr lang="en-US"/>
              <a:t>1. Normally users log on to one machine and have access to a number of computers.</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858068E-AB3E-4BF2-BC76-FE0BE31ABBD3}" type="slidenum">
              <a:rPr lang="en-US"/>
              <a:pPr/>
              <a:t>110</a:t>
            </a:fld>
            <a:endParaRPr lang="en-US"/>
          </a:p>
        </p:txBody>
      </p:sp>
      <p:sp>
        <p:nvSpPr>
          <p:cNvPr id="338946" name="Rectangle 2"/>
          <p:cNvSpPr>
            <a:spLocks noGrp="1" noRot="1" noChangeAspect="1" noChangeArrowheads="1"/>
          </p:cNvSpPr>
          <p:nvPr>
            <p:ph type="sldImg"/>
          </p:nvPr>
        </p:nvSpPr>
        <p:spPr bwMode="auto">
          <a:xfrm>
            <a:off x="3363913" y="2366963"/>
            <a:ext cx="0" cy="0"/>
          </a:xfrm>
          <a:prstGeom prst="rect">
            <a:avLst/>
          </a:prstGeom>
          <a:solidFill>
            <a:srgbClr val="FFFFFF"/>
          </a:solidFill>
          <a:ln>
            <a:solidFill>
              <a:srgbClr val="000000"/>
            </a:solidFill>
            <a:miter lim="800000"/>
            <a:headEnd/>
            <a:tailEnd/>
          </a:ln>
        </p:spPr>
      </p:sp>
      <p:sp>
        <p:nvSpPr>
          <p:cNvPr id="338947"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lIns="89913" tIns="44956" rIns="89913" bIns="44956"/>
          <a:lstStyle/>
          <a:p>
            <a:r>
              <a:rPr lang="en-US"/>
              <a:t>Repercussions:</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8D83608-C68C-4710-B75C-D80EEDE67214}" type="slidenum">
              <a:rPr lang="en-US"/>
              <a:pPr/>
              <a:t>111</a:t>
            </a:fld>
            <a:endParaRPr lang="en-US"/>
          </a:p>
        </p:txBody>
      </p:sp>
      <p:sp>
        <p:nvSpPr>
          <p:cNvPr id="340994" name="Rectangle 2"/>
          <p:cNvSpPr>
            <a:spLocks noGrp="1" noRot="1" noChangeAspect="1" noChangeArrowheads="1"/>
          </p:cNvSpPr>
          <p:nvPr>
            <p:ph type="sldImg"/>
          </p:nvPr>
        </p:nvSpPr>
        <p:spPr bwMode="auto">
          <a:xfrm>
            <a:off x="3363913" y="2366963"/>
            <a:ext cx="0" cy="0"/>
          </a:xfrm>
          <a:prstGeom prst="rect">
            <a:avLst/>
          </a:prstGeom>
          <a:solidFill>
            <a:srgbClr val="FFFFFF"/>
          </a:solidFill>
          <a:ln>
            <a:solidFill>
              <a:srgbClr val="000000"/>
            </a:solidFill>
            <a:miter lim="800000"/>
            <a:headEnd/>
            <a:tailEnd/>
          </a:ln>
        </p:spPr>
      </p:sp>
      <p:sp>
        <p:nvSpPr>
          <p:cNvPr id="340995"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lIns="89913" tIns="44956" rIns="89913" bIns="44956"/>
          <a:lstStyle/>
          <a:p>
            <a:r>
              <a:rPr lang="en-US"/>
              <a:t>Potential Damages:</a:t>
            </a:r>
          </a:p>
          <a:p>
            <a:endParaRPr lang="en-US"/>
          </a:p>
          <a:p>
            <a:r>
              <a:rPr lang="en-US"/>
              <a:t>	1. Change orders placed by the client (Instead of 500 widgets he can make the order 50,000 widgets)</a:t>
            </a:r>
          </a:p>
          <a:p>
            <a:r>
              <a:rPr lang="en-US"/>
              <a:t>	2. Change meeting venues to send people on wild goose chases</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90F2E7B-DC4B-4708-AFB5-32BCCD579178}" type="slidenum">
              <a:rPr lang="en-US"/>
              <a:pPr/>
              <a:t>112</a:t>
            </a:fld>
            <a:endParaRPr lang="en-US"/>
          </a:p>
        </p:txBody>
      </p:sp>
      <p:sp>
        <p:nvSpPr>
          <p:cNvPr id="345090" name="Rectangle 2"/>
          <p:cNvSpPr>
            <a:spLocks noGrp="1" noRot="1" noChangeAspect="1" noChangeArrowheads="1"/>
          </p:cNvSpPr>
          <p:nvPr>
            <p:ph type="sldImg"/>
          </p:nvPr>
        </p:nvSpPr>
        <p:spPr bwMode="auto">
          <a:xfrm>
            <a:off x="3363913" y="2366963"/>
            <a:ext cx="0" cy="0"/>
          </a:xfrm>
          <a:prstGeom prst="rect">
            <a:avLst/>
          </a:prstGeom>
          <a:solidFill>
            <a:srgbClr val="FFFFFF"/>
          </a:solidFill>
          <a:ln>
            <a:solidFill>
              <a:srgbClr val="000000"/>
            </a:solidFill>
            <a:miter lim="800000"/>
            <a:headEnd/>
            <a:tailEnd/>
          </a:ln>
        </p:spPr>
      </p:sp>
      <p:sp>
        <p:nvSpPr>
          <p:cNvPr id="345091"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lIns="89913" tIns="44956" rIns="89913" bIns="44956"/>
          <a:lstStyle/>
          <a:p>
            <a:r>
              <a:rPr lang="en-US"/>
              <a:t>Potential Damages:</a:t>
            </a:r>
          </a:p>
          <a:p>
            <a:endParaRPr lang="en-US"/>
          </a:p>
          <a:p>
            <a:r>
              <a:rPr lang="en-US"/>
              <a:t>	1. Change orders placed by the client (Instead of 500 widgets he can make the order 50,000 widgets)</a:t>
            </a:r>
          </a:p>
          <a:p>
            <a:r>
              <a:rPr lang="en-US"/>
              <a:t>	2. Change meeting venues to send people on wild goose chases</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99E1A3B-DDB6-480E-BF55-DF05DD54E8AC}" type="slidenum">
              <a:rPr lang="en-US"/>
              <a:pPr/>
              <a:t>113</a:t>
            </a:fld>
            <a:endParaRPr lang="en-US"/>
          </a:p>
        </p:txBody>
      </p:sp>
      <p:sp>
        <p:nvSpPr>
          <p:cNvPr id="334850" name="Rectangle 2"/>
          <p:cNvSpPr>
            <a:spLocks noGrp="1" noRot="1" noChangeAspect="1" noChangeArrowheads="1"/>
          </p:cNvSpPr>
          <p:nvPr>
            <p:ph type="sldImg"/>
          </p:nvPr>
        </p:nvSpPr>
        <p:spPr bwMode="auto">
          <a:xfrm>
            <a:off x="3363913" y="2366963"/>
            <a:ext cx="0" cy="0"/>
          </a:xfrm>
          <a:prstGeom prst="rect">
            <a:avLst/>
          </a:prstGeom>
          <a:solidFill>
            <a:srgbClr val="FFFFFF"/>
          </a:solidFill>
          <a:ln>
            <a:solidFill>
              <a:srgbClr val="000000"/>
            </a:solidFill>
            <a:miter lim="800000"/>
            <a:headEnd/>
            <a:tailEnd/>
          </a:ln>
        </p:spPr>
      </p:sp>
      <p:sp>
        <p:nvSpPr>
          <p:cNvPr id="334851"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lIns="89913" tIns="44956" rIns="89913" bIns="44956"/>
          <a:lstStyle/>
          <a:p>
            <a:r>
              <a:rPr lang="en-US"/>
              <a:t>Session Hijacking allows hackers to bypass the authentication process of the computer and gain access to the machine.</a:t>
            </a:r>
          </a:p>
          <a:p>
            <a:endParaRPr lang="en-US"/>
          </a:p>
          <a:p>
            <a:r>
              <a:rPr lang="en-US"/>
              <a:t>After users authenticate and log on to a machine the authentication is valid for as long as the session lasts.</a:t>
            </a:r>
          </a:p>
          <a:p>
            <a:endParaRPr lang="en-US"/>
          </a:p>
          <a:p>
            <a:r>
              <a:rPr lang="en-US"/>
              <a:t>After the users authenticate they have </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F8FE80B-B20E-42C3-BF22-354A8A242FEF}" type="slidenum">
              <a:rPr lang="en-US"/>
              <a:pPr/>
              <a:t>114</a:t>
            </a:fld>
            <a:endParaRPr lang="en-US"/>
          </a:p>
        </p:txBody>
      </p:sp>
      <p:sp>
        <p:nvSpPr>
          <p:cNvPr id="330754" name="Rectangle 2"/>
          <p:cNvSpPr>
            <a:spLocks noGrp="1" noRot="1" noChangeAspect="1" noChangeArrowheads="1"/>
          </p:cNvSpPr>
          <p:nvPr>
            <p:ph type="sldImg"/>
          </p:nvPr>
        </p:nvSpPr>
        <p:spPr bwMode="auto">
          <a:xfrm>
            <a:off x="3363913" y="2366963"/>
            <a:ext cx="0" cy="0"/>
          </a:xfrm>
          <a:prstGeom prst="rect">
            <a:avLst/>
          </a:prstGeom>
          <a:solidFill>
            <a:srgbClr val="FFFFFF"/>
          </a:solidFill>
          <a:ln>
            <a:solidFill>
              <a:srgbClr val="000000"/>
            </a:solidFill>
            <a:miter lim="800000"/>
            <a:headEnd/>
            <a:tailEnd/>
          </a:ln>
        </p:spPr>
      </p:sp>
      <p:sp>
        <p:nvSpPr>
          <p:cNvPr id="330755"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lIns="89913" tIns="44956" rIns="89913" bIns="44956"/>
          <a:lstStyle/>
          <a:p>
            <a:r>
              <a:rPr lang="en-US"/>
              <a:t>Session Hijacking allows hackers to bypass the authentication process of the computer and gain access to the machine.</a:t>
            </a:r>
          </a:p>
          <a:p>
            <a:endParaRPr lang="en-US"/>
          </a:p>
          <a:p>
            <a:r>
              <a:rPr lang="en-US"/>
              <a:t>After users authenticate and log on to a machine the authentication is valid for as long as the session lasts.</a:t>
            </a:r>
          </a:p>
          <a:p>
            <a:endParaRPr lang="en-US"/>
          </a:p>
          <a:p>
            <a:r>
              <a:rPr lang="en-US"/>
              <a:t>After the users authenticate they have </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p:cNvSpPr>
            <a:spLocks noGrp="1" noChangeArrowheads="1"/>
          </p:cNvSpPr>
          <p:nvPr>
            <p:ph type="sldNum" sz="quarter" idx="5"/>
          </p:nvPr>
        </p:nvSpPr>
        <p:spPr>
          <a:ln/>
        </p:spPr>
        <p:txBody>
          <a:bodyPr/>
          <a:lstStyle/>
          <a:p>
            <a:fld id="{5401B12C-8153-426A-9669-B2919F2FEDE2}" type="slidenum">
              <a:rPr lang="en-US">
                <a:solidFill>
                  <a:prstClr val="black"/>
                </a:solidFill>
              </a:rPr>
              <a:pPr/>
              <a:t>115</a:t>
            </a:fld>
            <a:endParaRPr lang="en-US">
              <a:solidFill>
                <a:prstClr val="black"/>
              </a:solidFill>
            </a:endParaRPr>
          </a:p>
        </p:txBody>
      </p:sp>
      <p:sp>
        <p:nvSpPr>
          <p:cNvPr id="1688578" name="Rectangle 2"/>
          <p:cNvSpPr>
            <a:spLocks noGrp="1" noRot="1" noChangeAspect="1" noChangeArrowheads="1" noTextEdit="1"/>
          </p:cNvSpPr>
          <p:nvPr>
            <p:ph type="sldImg"/>
          </p:nvPr>
        </p:nvSpPr>
        <p:spPr>
          <a:ln/>
        </p:spPr>
      </p:sp>
      <p:sp>
        <p:nvSpPr>
          <p:cNvPr id="168857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p:cNvSpPr>
            <a:spLocks noGrp="1" noChangeArrowheads="1"/>
          </p:cNvSpPr>
          <p:nvPr>
            <p:ph type="sldNum" sz="quarter" idx="5"/>
          </p:nvPr>
        </p:nvSpPr>
        <p:spPr>
          <a:ln/>
        </p:spPr>
        <p:txBody>
          <a:bodyPr/>
          <a:lstStyle/>
          <a:p>
            <a:fld id="{494A224B-E99C-4745-98C0-B1B97AA109BD}" type="slidenum">
              <a:rPr lang="en-US">
                <a:solidFill>
                  <a:prstClr val="black"/>
                </a:solidFill>
              </a:rPr>
              <a:pPr/>
              <a:t>116</a:t>
            </a:fld>
            <a:endParaRPr lang="en-US">
              <a:solidFill>
                <a:prstClr val="black"/>
              </a:solidFill>
            </a:endParaRPr>
          </a:p>
        </p:txBody>
      </p:sp>
      <p:sp>
        <p:nvSpPr>
          <p:cNvPr id="1689602" name="Rectangle 2"/>
          <p:cNvSpPr>
            <a:spLocks noGrp="1" noRot="1" noChangeAspect="1" noChangeArrowheads="1" noTextEdit="1"/>
          </p:cNvSpPr>
          <p:nvPr>
            <p:ph type="sldImg"/>
          </p:nvPr>
        </p:nvSpPr>
        <p:spPr>
          <a:ln/>
        </p:spPr>
      </p:sp>
      <p:sp>
        <p:nvSpPr>
          <p:cNvPr id="168960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B09EA94-10E6-4919-B15C-143E59AC6CC8}" type="slidenum">
              <a:rPr lang="en-US">
                <a:solidFill>
                  <a:prstClr val="black"/>
                </a:solidFill>
              </a:rPr>
              <a:pPr/>
              <a:t>69</a:t>
            </a:fld>
            <a:endParaRPr lang="en-US">
              <a:solidFill>
                <a:prstClr val="black"/>
              </a:solidFill>
            </a:endParaRPr>
          </a:p>
        </p:txBody>
      </p:sp>
    </p:spTree>
    <p:extLst>
      <p:ext uri="{BB962C8B-B14F-4D97-AF65-F5344CB8AC3E}">
        <p14:creationId xmlns="" xmlns:p14="http://schemas.microsoft.com/office/powerpoint/2010/main" val="8969274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B09EA94-10E6-4919-B15C-143E59AC6CC8}" type="slidenum">
              <a:rPr lang="en-US">
                <a:solidFill>
                  <a:prstClr val="black"/>
                </a:solidFill>
              </a:rPr>
              <a:pPr/>
              <a:t>70</a:t>
            </a:fld>
            <a:endParaRPr lang="en-US">
              <a:solidFill>
                <a:prstClr val="black"/>
              </a:solidFill>
            </a:endParaRPr>
          </a:p>
        </p:txBody>
      </p:sp>
    </p:spTree>
    <p:extLst>
      <p:ext uri="{BB962C8B-B14F-4D97-AF65-F5344CB8AC3E}">
        <p14:creationId xmlns="" xmlns:p14="http://schemas.microsoft.com/office/powerpoint/2010/main" val="8969274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B09EA94-10E6-4919-B15C-143E59AC6CC8}" type="slidenum">
              <a:rPr lang="en-US">
                <a:solidFill>
                  <a:prstClr val="black"/>
                </a:solidFill>
              </a:rPr>
              <a:pPr/>
              <a:t>71</a:t>
            </a:fld>
            <a:endParaRPr lang="en-US">
              <a:solidFill>
                <a:prstClr val="black"/>
              </a:solidFill>
            </a:endParaRPr>
          </a:p>
        </p:txBody>
      </p:sp>
    </p:spTree>
    <p:extLst>
      <p:ext uri="{BB962C8B-B14F-4D97-AF65-F5344CB8AC3E}">
        <p14:creationId xmlns="" xmlns:p14="http://schemas.microsoft.com/office/powerpoint/2010/main" val="8969274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B09EA94-10E6-4919-B15C-143E59AC6CC8}" type="slidenum">
              <a:rPr lang="en-US">
                <a:solidFill>
                  <a:prstClr val="black"/>
                </a:solidFill>
              </a:rPr>
              <a:pPr/>
              <a:t>72</a:t>
            </a:fld>
            <a:endParaRPr lang="en-US">
              <a:solidFill>
                <a:prstClr val="black"/>
              </a:solidFill>
            </a:endParaRPr>
          </a:p>
        </p:txBody>
      </p:sp>
    </p:spTree>
    <p:extLst>
      <p:ext uri="{BB962C8B-B14F-4D97-AF65-F5344CB8AC3E}">
        <p14:creationId xmlns="" xmlns:p14="http://schemas.microsoft.com/office/powerpoint/2010/main" val="8969274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B09EA94-10E6-4919-B15C-143E59AC6CC8}" type="slidenum">
              <a:rPr lang="en-US">
                <a:solidFill>
                  <a:prstClr val="black"/>
                </a:solidFill>
              </a:rPr>
              <a:pPr/>
              <a:t>73</a:t>
            </a:fld>
            <a:endParaRPr lang="en-US">
              <a:solidFill>
                <a:prstClr val="black"/>
              </a:solidFill>
            </a:endParaRPr>
          </a:p>
        </p:txBody>
      </p:sp>
    </p:spTree>
    <p:extLst>
      <p:ext uri="{BB962C8B-B14F-4D97-AF65-F5344CB8AC3E}">
        <p14:creationId xmlns="" xmlns:p14="http://schemas.microsoft.com/office/powerpoint/2010/main" val="8969274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B09EA94-10E6-4919-B15C-143E59AC6CC8}" type="slidenum">
              <a:rPr lang="en-US">
                <a:solidFill>
                  <a:prstClr val="black"/>
                </a:solidFill>
              </a:rPr>
              <a:pPr/>
              <a:t>74</a:t>
            </a:fld>
            <a:endParaRPr lang="en-US">
              <a:solidFill>
                <a:prstClr val="black"/>
              </a:solidFill>
            </a:endParaRPr>
          </a:p>
        </p:txBody>
      </p:sp>
    </p:spTree>
    <p:extLst>
      <p:ext uri="{BB962C8B-B14F-4D97-AF65-F5344CB8AC3E}">
        <p14:creationId xmlns="" xmlns:p14="http://schemas.microsoft.com/office/powerpoint/2010/main" val="8969274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B09EA94-10E6-4919-B15C-143E59AC6CC8}" type="slidenum">
              <a:rPr lang="en-US">
                <a:solidFill>
                  <a:prstClr val="black"/>
                </a:solidFill>
              </a:rPr>
              <a:pPr/>
              <a:t>75</a:t>
            </a:fld>
            <a:endParaRPr lang="en-US">
              <a:solidFill>
                <a:prstClr val="black"/>
              </a:solidFill>
            </a:endParaRPr>
          </a:p>
        </p:txBody>
      </p:sp>
    </p:spTree>
    <p:extLst>
      <p:ext uri="{BB962C8B-B14F-4D97-AF65-F5344CB8AC3E}">
        <p14:creationId xmlns="" xmlns:p14="http://schemas.microsoft.com/office/powerpoint/2010/main" val="8969274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slideMaster" Target="../slideMasters/slideMaster8.xml"/><Relationship Id="rId1" Type="http://schemas.openxmlformats.org/officeDocument/2006/relationships/themeOverride" Target="../theme/themeOverride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ight Triangle 6"/>
          <p:cNvSpPr/>
          <p:nvPr/>
        </p:nvSpPr>
        <p:spPr>
          <a:xfrm>
            <a:off x="0" y="2647950"/>
            <a:ext cx="3571875" cy="4210050"/>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7"/>
          <p:cNvSpPr/>
          <p:nvPr/>
        </p:nvSpPr>
        <p:spPr>
          <a:xfrm>
            <a:off x="-2380" y="-925"/>
            <a:ext cx="9146380" cy="6858925"/>
          </a:xfrm>
          <a:custGeom>
            <a:avLst/>
            <a:gdLst>
              <a:gd name="connsiteX0" fmla="*/ 0 w 3350419"/>
              <a:gd name="connsiteY0" fmla="*/ 2081213 h 2083594"/>
              <a:gd name="connsiteX1" fmla="*/ 3031331 w 3350419"/>
              <a:gd name="connsiteY1" fmla="*/ 0 h 2083594"/>
              <a:gd name="connsiteX2" fmla="*/ 3350419 w 3350419"/>
              <a:gd name="connsiteY2" fmla="*/ 80963 h 2083594"/>
              <a:gd name="connsiteX3" fmla="*/ 3350419 w 3350419"/>
              <a:gd name="connsiteY3" fmla="*/ 2083594 h 2083594"/>
              <a:gd name="connsiteX4" fmla="*/ 0 w 3350419"/>
              <a:gd name="connsiteY4" fmla="*/ 2081213 h 2083594"/>
              <a:gd name="connsiteX0" fmla="*/ 0 w 3112294"/>
              <a:gd name="connsiteY0" fmla="*/ 2019301 h 2083594"/>
              <a:gd name="connsiteX1" fmla="*/ 2793206 w 3112294"/>
              <a:gd name="connsiteY1" fmla="*/ 0 h 2083594"/>
              <a:gd name="connsiteX2" fmla="*/ 3112294 w 3112294"/>
              <a:gd name="connsiteY2" fmla="*/ 80963 h 2083594"/>
              <a:gd name="connsiteX3" fmla="*/ 3112294 w 3112294"/>
              <a:gd name="connsiteY3" fmla="*/ 2083594 h 2083594"/>
              <a:gd name="connsiteX4" fmla="*/ 0 w 3112294"/>
              <a:gd name="connsiteY4" fmla="*/ 2019301 h 2083594"/>
              <a:gd name="connsiteX0" fmla="*/ 0 w 3345656"/>
              <a:gd name="connsiteY0" fmla="*/ 2097882 h 2097882"/>
              <a:gd name="connsiteX1" fmla="*/ 3026568 w 3345656"/>
              <a:gd name="connsiteY1" fmla="*/ 0 h 2097882"/>
              <a:gd name="connsiteX2" fmla="*/ 3345656 w 3345656"/>
              <a:gd name="connsiteY2" fmla="*/ 80963 h 2097882"/>
              <a:gd name="connsiteX3" fmla="*/ 3345656 w 3345656"/>
              <a:gd name="connsiteY3" fmla="*/ 2083594 h 2097882"/>
              <a:gd name="connsiteX4" fmla="*/ 0 w 3345656"/>
              <a:gd name="connsiteY4" fmla="*/ 2097882 h 2097882"/>
              <a:gd name="connsiteX0" fmla="*/ 0 w 2800350"/>
              <a:gd name="connsiteY0" fmla="*/ 1935957 h 2083594"/>
              <a:gd name="connsiteX1" fmla="*/ 2481262 w 2800350"/>
              <a:gd name="connsiteY1" fmla="*/ 0 h 2083594"/>
              <a:gd name="connsiteX2" fmla="*/ 2800350 w 2800350"/>
              <a:gd name="connsiteY2" fmla="*/ 80963 h 2083594"/>
              <a:gd name="connsiteX3" fmla="*/ 2800350 w 2800350"/>
              <a:gd name="connsiteY3" fmla="*/ 2083594 h 2083594"/>
              <a:gd name="connsiteX4" fmla="*/ 0 w 2800350"/>
              <a:gd name="connsiteY4" fmla="*/ 1935957 h 2083594"/>
              <a:gd name="connsiteX0" fmla="*/ 0 w 3352800"/>
              <a:gd name="connsiteY0" fmla="*/ 2083594 h 2083594"/>
              <a:gd name="connsiteX1" fmla="*/ 3033712 w 3352800"/>
              <a:gd name="connsiteY1" fmla="*/ 0 h 2083594"/>
              <a:gd name="connsiteX2" fmla="*/ 3352800 w 3352800"/>
              <a:gd name="connsiteY2" fmla="*/ 80963 h 2083594"/>
              <a:gd name="connsiteX3" fmla="*/ 3352800 w 3352800"/>
              <a:gd name="connsiteY3" fmla="*/ 2083594 h 2083594"/>
              <a:gd name="connsiteX4" fmla="*/ 0 w 3352800"/>
              <a:gd name="connsiteY4" fmla="*/ 2083594 h 2083594"/>
              <a:gd name="connsiteX0" fmla="*/ 0 w 3352800"/>
              <a:gd name="connsiteY0" fmla="*/ 2002631 h 2002631"/>
              <a:gd name="connsiteX1" fmla="*/ 3033712 w 3352800"/>
              <a:gd name="connsiteY1" fmla="*/ 15716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988469 w 3352800"/>
              <a:gd name="connsiteY1" fmla="*/ 59530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3966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45314 w 3352800"/>
              <a:gd name="connsiteY1" fmla="*/ 12246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4839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75865 w 3352800"/>
              <a:gd name="connsiteY1" fmla="*/ 8178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901 h 2002901"/>
              <a:gd name="connsiteX1" fmla="*/ 2836585 w 3352800"/>
              <a:gd name="connsiteY1" fmla="*/ 0 h 2002901"/>
              <a:gd name="connsiteX2" fmla="*/ 3352800 w 3352800"/>
              <a:gd name="connsiteY2" fmla="*/ 270 h 2002901"/>
              <a:gd name="connsiteX3" fmla="*/ 3352800 w 3352800"/>
              <a:gd name="connsiteY3" fmla="*/ 2002901 h 2002901"/>
              <a:gd name="connsiteX4" fmla="*/ 0 w 3352800"/>
              <a:gd name="connsiteY4" fmla="*/ 2002901 h 20029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52800" h="2002901">
                <a:moveTo>
                  <a:pt x="0" y="2002901"/>
                </a:moveTo>
                <a:lnTo>
                  <a:pt x="2836585" y="0"/>
                </a:lnTo>
                <a:lnTo>
                  <a:pt x="3352800" y="270"/>
                </a:lnTo>
                <a:lnTo>
                  <a:pt x="3352800" y="2002901"/>
                </a:lnTo>
                <a:lnTo>
                  <a:pt x="0" y="2002901"/>
                </a:lnTo>
                <a:close/>
              </a:path>
            </a:pathLst>
          </a:cu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rot="19140000">
            <a:off x="817112" y="1730403"/>
            <a:ext cx="5648623" cy="1204306"/>
          </a:xfrm>
        </p:spPr>
        <p:txBody>
          <a:bodyPr bIns="9144" anchor="b"/>
          <a:lstStyle>
            <a:lvl1pPr>
              <a:defRPr sz="3200"/>
            </a:lvl1pPr>
          </a:lstStyle>
          <a:p>
            <a:r>
              <a:rPr lang="en-US" smtClean="0"/>
              <a:t>Click to edit Master title style</a:t>
            </a:r>
            <a:endParaRPr lang="en-US" dirty="0"/>
          </a:p>
        </p:txBody>
      </p:sp>
      <p:sp>
        <p:nvSpPr>
          <p:cNvPr id="3" name="Subtitle 2"/>
          <p:cNvSpPr>
            <a:spLocks noGrp="1"/>
          </p:cNvSpPr>
          <p:nvPr>
            <p:ph type="subTitle" idx="1"/>
          </p:nvPr>
        </p:nvSpPr>
        <p:spPr>
          <a:xfrm rot="19140000">
            <a:off x="1212277" y="2470925"/>
            <a:ext cx="6511131" cy="329259"/>
          </a:xfrm>
        </p:spPr>
        <p:txBody>
          <a:bodyPr tIns="9144">
            <a:normAutofit/>
          </a:bodyPr>
          <a:lstStyle>
            <a:lvl1pPr marL="0" indent="0" algn="l">
              <a:buNone/>
              <a:defRPr kumimoji="0" lang="en-US" sz="1400" b="0" i="0" u="none" strike="noStrike" kern="1200" cap="all" spc="400" normalizeH="0" baseline="0" noProof="0" dirty="0" smtClean="0">
                <a:ln>
                  <a:noFill/>
                </a:ln>
                <a:solidFill>
                  <a:schemeClr val="tx1"/>
                </a:solidFill>
                <a:effectLst/>
                <a:uLnTx/>
                <a:uFillTx/>
                <a:latin typeface="+mn-lt"/>
                <a:ea typeface="+mj-ea"/>
                <a:cs typeface="Tunga" pitchFamily="2"/>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L="0" marR="0" lvl="0" indent="0" algn="l" defTabSz="914400" rtl="0" eaLnBrk="1" fontAlgn="auto" latinLnBrk="0" hangingPunct="1">
              <a:lnSpc>
                <a:spcPct val="100000"/>
              </a:lnSpc>
              <a:spcBef>
                <a:spcPts val="0"/>
              </a:spcBef>
              <a:spcAft>
                <a:spcPts val="0"/>
              </a:spcAft>
              <a:buClr>
                <a:schemeClr val="accent1"/>
              </a:buClr>
              <a:buSzPct val="100000"/>
              <a:buFont typeface="Arial" pitchFamily="34" charset="0"/>
              <a:buNone/>
              <a:tabLst/>
              <a:defRPr/>
            </a:pPr>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79BDDD9F-98D9-4002-AE8F-B92357FC39C4}" type="datetimeFigureOut">
              <a:rPr lang="en-US" smtClean="0"/>
              <a:pPr/>
              <a:t>2/12/2017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E11C2E9-AF0C-411E-8271-CAD2C7232FAF}"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9BDDD9F-98D9-4002-AE8F-B92357FC39C4}" type="datetimeFigureOut">
              <a:rPr lang="en-US" smtClean="0"/>
              <a:pPr/>
              <a:t>2/12/2017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E11C2E9-AF0C-411E-8271-CAD2C7232FAF}" type="slidenum">
              <a:rPr lang="en-US" smtClean="0"/>
              <a:pPr/>
              <a:t>‹#›</a:t>
            </a:fld>
            <a:endParaRPr lang="en-US"/>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7A621B4E-7719-4D12-8C42-AF50320F6FF9}" type="slidenum">
              <a:rPr lang="en-US">
                <a:solidFill>
                  <a:srgbClr val="000000"/>
                </a:solidFill>
              </a:rPr>
              <a:pPr/>
              <a:t>‹#›</a:t>
            </a:fld>
            <a:endParaRPr lang="en-US">
              <a:solidFill>
                <a:srgbClr val="000000"/>
              </a:solidFill>
            </a:endParaRPr>
          </a:p>
        </p:txBody>
      </p:sp>
    </p:spTree>
    <p:extLst>
      <p:ext uri="{BB962C8B-B14F-4D97-AF65-F5344CB8AC3E}">
        <p14:creationId xmlns="" xmlns:p14="http://schemas.microsoft.com/office/powerpoint/2010/main" val="3531022940"/>
      </p:ext>
    </p:extLst>
  </p:cSld>
  <p:clrMapOvr>
    <a:masterClrMapping/>
  </p:clrMapOvr>
  <p:transition>
    <p:dissolv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055FCB3D-0E15-4CDF-935B-7709E7C52D76}" type="slidenum">
              <a:rPr lang="en-US">
                <a:solidFill>
                  <a:srgbClr val="000000"/>
                </a:solidFill>
              </a:rPr>
              <a:pPr/>
              <a:t>‹#›</a:t>
            </a:fld>
            <a:endParaRPr lang="en-US">
              <a:solidFill>
                <a:srgbClr val="000000"/>
              </a:solidFill>
            </a:endParaRPr>
          </a:p>
        </p:txBody>
      </p:sp>
    </p:spTree>
    <p:extLst>
      <p:ext uri="{BB962C8B-B14F-4D97-AF65-F5344CB8AC3E}">
        <p14:creationId xmlns="" xmlns:p14="http://schemas.microsoft.com/office/powerpoint/2010/main" val="3320769298"/>
      </p:ext>
    </p:extLst>
  </p:cSld>
  <p:clrMapOvr>
    <a:masterClrMapping/>
  </p:clrMapOvr>
  <p:transition>
    <p:dissolv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28002" name="Freeform 2"/>
          <p:cNvSpPr>
            <a:spLocks/>
          </p:cNvSpPr>
          <p:nvPr/>
        </p:nvSpPr>
        <p:spPr bwMode="auto">
          <a:xfrm>
            <a:off x="3024188" y="46038"/>
            <a:ext cx="3144837" cy="1046162"/>
          </a:xfrm>
          <a:custGeom>
            <a:avLst/>
            <a:gdLst>
              <a:gd name="T0" fmla="*/ 26 w 1981"/>
              <a:gd name="T1" fmla="*/ 107 h 659"/>
              <a:gd name="T2" fmla="*/ 42 w 1981"/>
              <a:gd name="T3" fmla="*/ 100 h 659"/>
              <a:gd name="T4" fmla="*/ 717 w 1981"/>
              <a:gd name="T5" fmla="*/ 100 h 659"/>
              <a:gd name="T6" fmla="*/ 767 w 1981"/>
              <a:gd name="T7" fmla="*/ 64 h 659"/>
              <a:gd name="T8" fmla="*/ 801 w 1981"/>
              <a:gd name="T9" fmla="*/ 44 h 659"/>
              <a:gd name="T10" fmla="*/ 835 w 1981"/>
              <a:gd name="T11" fmla="*/ 28 h 659"/>
              <a:gd name="T12" fmla="*/ 877 w 1981"/>
              <a:gd name="T13" fmla="*/ 18 h 659"/>
              <a:gd name="T14" fmla="*/ 917 w 1981"/>
              <a:gd name="T15" fmla="*/ 9 h 659"/>
              <a:gd name="T16" fmla="*/ 960 w 1981"/>
              <a:gd name="T17" fmla="*/ 4 h 659"/>
              <a:gd name="T18" fmla="*/ 1014 w 1981"/>
              <a:gd name="T19" fmla="*/ 0 h 659"/>
              <a:gd name="T20" fmla="*/ 1076 w 1981"/>
              <a:gd name="T21" fmla="*/ 9 h 659"/>
              <a:gd name="T22" fmla="*/ 1133 w 1981"/>
              <a:gd name="T23" fmla="*/ 24 h 659"/>
              <a:gd name="T24" fmla="*/ 1174 w 1981"/>
              <a:gd name="T25" fmla="*/ 44 h 659"/>
              <a:gd name="T26" fmla="*/ 1219 w 1981"/>
              <a:gd name="T27" fmla="*/ 64 h 659"/>
              <a:gd name="T28" fmla="*/ 1247 w 1981"/>
              <a:gd name="T29" fmla="*/ 82 h 659"/>
              <a:gd name="T30" fmla="*/ 1273 w 1981"/>
              <a:gd name="T31" fmla="*/ 103 h 659"/>
              <a:gd name="T32" fmla="*/ 1919 w 1981"/>
              <a:gd name="T33" fmla="*/ 100 h 659"/>
              <a:gd name="T34" fmla="*/ 1941 w 1981"/>
              <a:gd name="T35" fmla="*/ 105 h 659"/>
              <a:gd name="T36" fmla="*/ 1956 w 1981"/>
              <a:gd name="T37" fmla="*/ 116 h 659"/>
              <a:gd name="T38" fmla="*/ 1970 w 1981"/>
              <a:gd name="T39" fmla="*/ 146 h 659"/>
              <a:gd name="T40" fmla="*/ 1978 w 1981"/>
              <a:gd name="T41" fmla="*/ 180 h 659"/>
              <a:gd name="T42" fmla="*/ 1980 w 1981"/>
              <a:gd name="T43" fmla="*/ 220 h 659"/>
              <a:gd name="T44" fmla="*/ 1980 w 1981"/>
              <a:gd name="T45" fmla="*/ 559 h 659"/>
              <a:gd name="T46" fmla="*/ 1284 w 1981"/>
              <a:gd name="T47" fmla="*/ 560 h 659"/>
              <a:gd name="T48" fmla="*/ 1112 w 1981"/>
              <a:gd name="T49" fmla="*/ 656 h 659"/>
              <a:gd name="T50" fmla="*/ 829 w 1981"/>
              <a:gd name="T51" fmla="*/ 658 h 659"/>
              <a:gd name="T52" fmla="*/ 694 w 1981"/>
              <a:gd name="T53" fmla="*/ 554 h 659"/>
              <a:gd name="T54" fmla="*/ 74 w 1981"/>
              <a:gd name="T55" fmla="*/ 559 h 659"/>
              <a:gd name="T56" fmla="*/ 0 w 1981"/>
              <a:gd name="T57" fmla="*/ 559 h 659"/>
              <a:gd name="T58" fmla="*/ 0 w 1981"/>
              <a:gd name="T59" fmla="*/ 243 h 659"/>
              <a:gd name="T60" fmla="*/ 0 w 1981"/>
              <a:gd name="T61" fmla="*/ 196 h 659"/>
              <a:gd name="T62" fmla="*/ 8 w 1981"/>
              <a:gd name="T63" fmla="*/ 151 h 659"/>
              <a:gd name="T64" fmla="*/ 15 w 1981"/>
              <a:gd name="T65" fmla="*/ 128 h 659"/>
              <a:gd name="T66" fmla="*/ 26 w 1981"/>
              <a:gd name="T67" fmla="*/ 107 h 6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81" h="659">
                <a:moveTo>
                  <a:pt x="26" y="107"/>
                </a:moveTo>
                <a:lnTo>
                  <a:pt x="42" y="100"/>
                </a:lnTo>
                <a:lnTo>
                  <a:pt x="717" y="100"/>
                </a:lnTo>
                <a:lnTo>
                  <a:pt x="767" y="64"/>
                </a:lnTo>
                <a:lnTo>
                  <a:pt x="801" y="44"/>
                </a:lnTo>
                <a:lnTo>
                  <a:pt x="835" y="28"/>
                </a:lnTo>
                <a:lnTo>
                  <a:pt x="877" y="18"/>
                </a:lnTo>
                <a:lnTo>
                  <a:pt x="917" y="9"/>
                </a:lnTo>
                <a:lnTo>
                  <a:pt x="960" y="4"/>
                </a:lnTo>
                <a:lnTo>
                  <a:pt x="1014" y="0"/>
                </a:lnTo>
                <a:lnTo>
                  <a:pt x="1076" y="9"/>
                </a:lnTo>
                <a:lnTo>
                  <a:pt x="1133" y="24"/>
                </a:lnTo>
                <a:lnTo>
                  <a:pt x="1174" y="44"/>
                </a:lnTo>
                <a:lnTo>
                  <a:pt x="1219" y="64"/>
                </a:lnTo>
                <a:lnTo>
                  <a:pt x="1247" y="82"/>
                </a:lnTo>
                <a:lnTo>
                  <a:pt x="1273" y="103"/>
                </a:lnTo>
                <a:lnTo>
                  <a:pt x="1919" y="100"/>
                </a:lnTo>
                <a:lnTo>
                  <a:pt x="1941" y="105"/>
                </a:lnTo>
                <a:lnTo>
                  <a:pt x="1956" y="116"/>
                </a:lnTo>
                <a:lnTo>
                  <a:pt x="1970" y="146"/>
                </a:lnTo>
                <a:lnTo>
                  <a:pt x="1978" y="180"/>
                </a:lnTo>
                <a:lnTo>
                  <a:pt x="1980" y="220"/>
                </a:lnTo>
                <a:lnTo>
                  <a:pt x="1980" y="559"/>
                </a:lnTo>
                <a:lnTo>
                  <a:pt x="1284" y="560"/>
                </a:lnTo>
                <a:lnTo>
                  <a:pt x="1112" y="656"/>
                </a:lnTo>
                <a:lnTo>
                  <a:pt x="829" y="658"/>
                </a:lnTo>
                <a:lnTo>
                  <a:pt x="694" y="554"/>
                </a:lnTo>
                <a:lnTo>
                  <a:pt x="74" y="559"/>
                </a:lnTo>
                <a:lnTo>
                  <a:pt x="0" y="559"/>
                </a:lnTo>
                <a:lnTo>
                  <a:pt x="0" y="243"/>
                </a:lnTo>
                <a:lnTo>
                  <a:pt x="0" y="196"/>
                </a:lnTo>
                <a:lnTo>
                  <a:pt x="8" y="151"/>
                </a:lnTo>
                <a:lnTo>
                  <a:pt x="15" y="128"/>
                </a:lnTo>
                <a:lnTo>
                  <a:pt x="26" y="107"/>
                </a:lnTo>
              </a:path>
            </a:pathLst>
          </a:custGeom>
          <a:gradFill rotWithShape="0">
            <a:gsLst>
              <a:gs pos="0">
                <a:srgbClr val="00CCFF"/>
              </a:gs>
              <a:gs pos="50000">
                <a:srgbClr val="FFFFFF"/>
              </a:gs>
              <a:gs pos="100000">
                <a:srgbClr val="00CCFF"/>
              </a:gs>
            </a:gsLst>
            <a:lin ang="0" scaled="1"/>
          </a:gradFill>
          <a:ln>
            <a:noFill/>
          </a:ln>
          <a:effectLst/>
          <a:extLst>
            <a:ext uri="{91240B29-F687-4F45-9708-019B960494DF}">
              <a14:hiddenLine xmlns="" xmlns:a14="http://schemas.microsoft.com/office/drawing/2010/main" w="9525">
                <a:solidFill>
                  <a:schemeClr val="tx1"/>
                </a:solidFill>
                <a:round/>
                <a:headEnd type="none" w="sm" len="sm"/>
                <a:tailEnd type="none" w="sm" len="sm"/>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a:lstStyle/>
          <a:p>
            <a:pPr fontAlgn="base">
              <a:spcBef>
                <a:spcPct val="0"/>
              </a:spcBef>
              <a:spcAft>
                <a:spcPct val="0"/>
              </a:spcAft>
            </a:pPr>
            <a:endParaRPr lang="en-US" sz="2400">
              <a:solidFill>
                <a:srgbClr val="FFFFCC"/>
              </a:solidFill>
            </a:endParaRPr>
          </a:p>
        </p:txBody>
      </p:sp>
      <p:sp>
        <p:nvSpPr>
          <p:cNvPr id="128003" name="Oval 3"/>
          <p:cNvSpPr>
            <a:spLocks noChangeArrowheads="1"/>
          </p:cNvSpPr>
          <p:nvPr/>
        </p:nvSpPr>
        <p:spPr bwMode="auto">
          <a:xfrm>
            <a:off x="4003675" y="57150"/>
            <a:ext cx="1217613" cy="1079500"/>
          </a:xfrm>
          <a:prstGeom prst="ellipse">
            <a:avLst/>
          </a:prstGeom>
          <a:gradFill rotWithShape="0">
            <a:gsLst>
              <a:gs pos="0">
                <a:srgbClr val="00CCFF"/>
              </a:gs>
              <a:gs pos="100000">
                <a:srgbClr val="FFFFFF"/>
              </a:gs>
            </a:gsLst>
            <a:path path="shape">
              <a:fillToRect l="50000" t="50000" r="50000" b="50000"/>
            </a:path>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a:lstStyle/>
          <a:p>
            <a:pPr algn="ctr" fontAlgn="base">
              <a:spcBef>
                <a:spcPct val="0"/>
              </a:spcBef>
              <a:spcAft>
                <a:spcPct val="0"/>
              </a:spcAft>
            </a:pPr>
            <a:endParaRPr kumimoji="1" lang="en-US" sz="2400">
              <a:solidFill>
                <a:srgbClr val="FFFFCC"/>
              </a:solidFill>
            </a:endParaRPr>
          </a:p>
        </p:txBody>
      </p:sp>
      <p:sp>
        <p:nvSpPr>
          <p:cNvPr id="128004" name="Freeform 4"/>
          <p:cNvSpPr>
            <a:spLocks/>
          </p:cNvSpPr>
          <p:nvPr/>
        </p:nvSpPr>
        <p:spPr bwMode="auto">
          <a:xfrm>
            <a:off x="3022600" y="684213"/>
            <a:ext cx="3146425" cy="485775"/>
          </a:xfrm>
          <a:custGeom>
            <a:avLst/>
            <a:gdLst>
              <a:gd name="T0" fmla="*/ 96 w 1982"/>
              <a:gd name="T1" fmla="*/ 68 h 306"/>
              <a:gd name="T2" fmla="*/ 156 w 1982"/>
              <a:gd name="T3" fmla="*/ 68 h 306"/>
              <a:gd name="T4" fmla="*/ 203 w 1982"/>
              <a:gd name="T5" fmla="*/ 101 h 306"/>
              <a:gd name="T6" fmla="*/ 279 w 1982"/>
              <a:gd name="T7" fmla="*/ 82 h 306"/>
              <a:gd name="T8" fmla="*/ 366 w 1982"/>
              <a:gd name="T9" fmla="*/ 71 h 306"/>
              <a:gd name="T10" fmla="*/ 427 w 1982"/>
              <a:gd name="T11" fmla="*/ 92 h 306"/>
              <a:gd name="T12" fmla="*/ 493 w 1982"/>
              <a:gd name="T13" fmla="*/ 82 h 306"/>
              <a:gd name="T14" fmla="*/ 599 w 1982"/>
              <a:gd name="T15" fmla="*/ 87 h 306"/>
              <a:gd name="T16" fmla="*/ 667 w 1982"/>
              <a:gd name="T17" fmla="*/ 101 h 306"/>
              <a:gd name="T18" fmla="*/ 766 w 1982"/>
              <a:gd name="T19" fmla="*/ 128 h 306"/>
              <a:gd name="T20" fmla="*/ 814 w 1982"/>
              <a:gd name="T21" fmla="*/ 158 h 306"/>
              <a:gd name="T22" fmla="*/ 850 w 1982"/>
              <a:gd name="T23" fmla="*/ 208 h 306"/>
              <a:gd name="T24" fmla="*/ 917 w 1982"/>
              <a:gd name="T25" fmla="*/ 206 h 306"/>
              <a:gd name="T26" fmla="*/ 979 w 1982"/>
              <a:gd name="T27" fmla="*/ 222 h 306"/>
              <a:gd name="T28" fmla="*/ 1033 w 1982"/>
              <a:gd name="T29" fmla="*/ 210 h 306"/>
              <a:gd name="T30" fmla="*/ 1091 w 1982"/>
              <a:gd name="T31" fmla="*/ 194 h 306"/>
              <a:gd name="T32" fmla="*/ 1156 w 1982"/>
              <a:gd name="T33" fmla="*/ 162 h 306"/>
              <a:gd name="T34" fmla="*/ 1220 w 1982"/>
              <a:gd name="T35" fmla="*/ 109 h 306"/>
              <a:gd name="T36" fmla="*/ 1291 w 1982"/>
              <a:gd name="T37" fmla="*/ 83 h 306"/>
              <a:gd name="T38" fmla="*/ 1339 w 1982"/>
              <a:gd name="T39" fmla="*/ 90 h 306"/>
              <a:gd name="T40" fmla="*/ 1398 w 1982"/>
              <a:gd name="T41" fmla="*/ 91 h 306"/>
              <a:gd name="T42" fmla="*/ 1480 w 1982"/>
              <a:gd name="T43" fmla="*/ 111 h 306"/>
              <a:gd name="T44" fmla="*/ 1527 w 1982"/>
              <a:gd name="T45" fmla="*/ 82 h 306"/>
              <a:gd name="T46" fmla="*/ 1569 w 1982"/>
              <a:gd name="T47" fmla="*/ 88 h 306"/>
              <a:gd name="T48" fmla="*/ 1642 w 1982"/>
              <a:gd name="T49" fmla="*/ 53 h 306"/>
              <a:gd name="T50" fmla="*/ 1687 w 1982"/>
              <a:gd name="T51" fmla="*/ 57 h 306"/>
              <a:gd name="T52" fmla="*/ 1739 w 1982"/>
              <a:gd name="T53" fmla="*/ 11 h 306"/>
              <a:gd name="T54" fmla="*/ 1792 w 1982"/>
              <a:gd name="T55" fmla="*/ 51 h 306"/>
              <a:gd name="T56" fmla="*/ 1847 w 1982"/>
              <a:gd name="T57" fmla="*/ 0 h 306"/>
              <a:gd name="T58" fmla="*/ 1896 w 1982"/>
              <a:gd name="T59" fmla="*/ 61 h 306"/>
              <a:gd name="T60" fmla="*/ 1946 w 1982"/>
              <a:gd name="T61" fmla="*/ 26 h 306"/>
              <a:gd name="T62" fmla="*/ 1981 w 1982"/>
              <a:gd name="T63" fmla="*/ 46 h 306"/>
              <a:gd name="T64" fmla="*/ 1304 w 1982"/>
              <a:gd name="T65" fmla="*/ 230 h 306"/>
              <a:gd name="T66" fmla="*/ 893 w 1982"/>
              <a:gd name="T67" fmla="*/ 305 h 306"/>
              <a:gd name="T68" fmla="*/ 699 w 1982"/>
              <a:gd name="T69" fmla="*/ 157 h 306"/>
              <a:gd name="T70" fmla="*/ 0 w 1982"/>
              <a:gd name="T71" fmla="*/ 31 h 306"/>
              <a:gd name="T72" fmla="*/ 29 w 1982"/>
              <a:gd name="T73" fmla="*/ 53 h 306"/>
              <a:gd name="T74" fmla="*/ 68 w 1982"/>
              <a:gd name="T75" fmla="*/ 61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982" h="306">
                <a:moveTo>
                  <a:pt x="68" y="61"/>
                </a:moveTo>
                <a:lnTo>
                  <a:pt x="96" y="68"/>
                </a:lnTo>
                <a:lnTo>
                  <a:pt x="126" y="61"/>
                </a:lnTo>
                <a:lnTo>
                  <a:pt x="156" y="68"/>
                </a:lnTo>
                <a:lnTo>
                  <a:pt x="178" y="86"/>
                </a:lnTo>
                <a:lnTo>
                  <a:pt x="203" y="101"/>
                </a:lnTo>
                <a:lnTo>
                  <a:pt x="244" y="88"/>
                </a:lnTo>
                <a:lnTo>
                  <a:pt x="279" y="82"/>
                </a:lnTo>
                <a:lnTo>
                  <a:pt x="330" y="82"/>
                </a:lnTo>
                <a:lnTo>
                  <a:pt x="366" y="71"/>
                </a:lnTo>
                <a:lnTo>
                  <a:pt x="398" y="81"/>
                </a:lnTo>
                <a:lnTo>
                  <a:pt x="427" y="92"/>
                </a:lnTo>
                <a:lnTo>
                  <a:pt x="452" y="95"/>
                </a:lnTo>
                <a:lnTo>
                  <a:pt x="493" y="82"/>
                </a:lnTo>
                <a:lnTo>
                  <a:pt x="536" y="82"/>
                </a:lnTo>
                <a:lnTo>
                  <a:pt x="599" y="87"/>
                </a:lnTo>
                <a:lnTo>
                  <a:pt x="625" y="105"/>
                </a:lnTo>
                <a:lnTo>
                  <a:pt x="667" y="101"/>
                </a:lnTo>
                <a:lnTo>
                  <a:pt x="725" y="95"/>
                </a:lnTo>
                <a:lnTo>
                  <a:pt x="766" y="128"/>
                </a:lnTo>
                <a:lnTo>
                  <a:pt x="790" y="135"/>
                </a:lnTo>
                <a:lnTo>
                  <a:pt x="814" y="158"/>
                </a:lnTo>
                <a:lnTo>
                  <a:pt x="826" y="194"/>
                </a:lnTo>
                <a:lnTo>
                  <a:pt x="850" y="208"/>
                </a:lnTo>
                <a:lnTo>
                  <a:pt x="880" y="208"/>
                </a:lnTo>
                <a:lnTo>
                  <a:pt x="917" y="206"/>
                </a:lnTo>
                <a:lnTo>
                  <a:pt x="953" y="208"/>
                </a:lnTo>
                <a:lnTo>
                  <a:pt x="979" y="222"/>
                </a:lnTo>
                <a:lnTo>
                  <a:pt x="999" y="211"/>
                </a:lnTo>
                <a:lnTo>
                  <a:pt x="1033" y="210"/>
                </a:lnTo>
                <a:lnTo>
                  <a:pt x="1065" y="189"/>
                </a:lnTo>
                <a:lnTo>
                  <a:pt x="1091" y="194"/>
                </a:lnTo>
                <a:lnTo>
                  <a:pt x="1136" y="187"/>
                </a:lnTo>
                <a:lnTo>
                  <a:pt x="1156" y="162"/>
                </a:lnTo>
                <a:lnTo>
                  <a:pt x="1208" y="141"/>
                </a:lnTo>
                <a:lnTo>
                  <a:pt x="1220" y="109"/>
                </a:lnTo>
                <a:lnTo>
                  <a:pt x="1246" y="93"/>
                </a:lnTo>
                <a:lnTo>
                  <a:pt x="1291" y="83"/>
                </a:lnTo>
                <a:lnTo>
                  <a:pt x="1315" y="95"/>
                </a:lnTo>
                <a:lnTo>
                  <a:pt x="1339" y="90"/>
                </a:lnTo>
                <a:lnTo>
                  <a:pt x="1368" y="101"/>
                </a:lnTo>
                <a:lnTo>
                  <a:pt x="1398" y="91"/>
                </a:lnTo>
                <a:lnTo>
                  <a:pt x="1455" y="101"/>
                </a:lnTo>
                <a:lnTo>
                  <a:pt x="1480" y="111"/>
                </a:lnTo>
                <a:lnTo>
                  <a:pt x="1508" y="84"/>
                </a:lnTo>
                <a:lnTo>
                  <a:pt x="1527" y="82"/>
                </a:lnTo>
                <a:lnTo>
                  <a:pt x="1549" y="92"/>
                </a:lnTo>
                <a:lnTo>
                  <a:pt x="1569" y="88"/>
                </a:lnTo>
                <a:lnTo>
                  <a:pt x="1596" y="61"/>
                </a:lnTo>
                <a:lnTo>
                  <a:pt x="1642" y="53"/>
                </a:lnTo>
                <a:lnTo>
                  <a:pt x="1664" y="57"/>
                </a:lnTo>
                <a:lnTo>
                  <a:pt x="1687" y="57"/>
                </a:lnTo>
                <a:lnTo>
                  <a:pt x="1720" y="23"/>
                </a:lnTo>
                <a:lnTo>
                  <a:pt x="1739" y="11"/>
                </a:lnTo>
                <a:lnTo>
                  <a:pt x="1764" y="16"/>
                </a:lnTo>
                <a:lnTo>
                  <a:pt x="1792" y="51"/>
                </a:lnTo>
                <a:lnTo>
                  <a:pt x="1820" y="29"/>
                </a:lnTo>
                <a:lnTo>
                  <a:pt x="1847" y="0"/>
                </a:lnTo>
                <a:lnTo>
                  <a:pt x="1870" y="1"/>
                </a:lnTo>
                <a:lnTo>
                  <a:pt x="1896" y="61"/>
                </a:lnTo>
                <a:lnTo>
                  <a:pt x="1917" y="51"/>
                </a:lnTo>
                <a:lnTo>
                  <a:pt x="1946" y="26"/>
                </a:lnTo>
                <a:lnTo>
                  <a:pt x="1969" y="25"/>
                </a:lnTo>
                <a:lnTo>
                  <a:pt x="1981" y="46"/>
                </a:lnTo>
                <a:lnTo>
                  <a:pt x="1981" y="196"/>
                </a:lnTo>
                <a:lnTo>
                  <a:pt x="1304" y="230"/>
                </a:lnTo>
                <a:lnTo>
                  <a:pt x="1098" y="293"/>
                </a:lnTo>
                <a:lnTo>
                  <a:pt x="893" y="305"/>
                </a:lnTo>
                <a:lnTo>
                  <a:pt x="792" y="250"/>
                </a:lnTo>
                <a:lnTo>
                  <a:pt x="699" y="157"/>
                </a:lnTo>
                <a:lnTo>
                  <a:pt x="0" y="141"/>
                </a:lnTo>
                <a:lnTo>
                  <a:pt x="0" y="31"/>
                </a:lnTo>
                <a:lnTo>
                  <a:pt x="12" y="47"/>
                </a:lnTo>
                <a:lnTo>
                  <a:pt x="29" y="53"/>
                </a:lnTo>
                <a:lnTo>
                  <a:pt x="51" y="55"/>
                </a:lnTo>
                <a:lnTo>
                  <a:pt x="68" y="61"/>
                </a:lnTo>
              </a:path>
            </a:pathLst>
          </a:custGeom>
          <a:solidFill>
            <a:srgbClr val="003300"/>
          </a:solidFill>
          <a:ln>
            <a:noFill/>
          </a:ln>
          <a:effectLst/>
          <a:extLst>
            <a:ext uri="{91240B29-F687-4F45-9708-019B960494DF}">
              <a14:hiddenLine xmlns="" xmlns:a14="http://schemas.microsoft.com/office/drawing/2010/main" w="9525">
                <a:solidFill>
                  <a:schemeClr val="tx1"/>
                </a:solidFill>
                <a:round/>
                <a:headEnd type="none" w="sm" len="sm"/>
                <a:tailEnd type="none" w="sm" len="sm"/>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a:lstStyle/>
          <a:p>
            <a:pPr fontAlgn="base">
              <a:spcBef>
                <a:spcPct val="0"/>
              </a:spcBef>
              <a:spcAft>
                <a:spcPct val="0"/>
              </a:spcAft>
            </a:pPr>
            <a:endParaRPr lang="en-US" sz="2400">
              <a:solidFill>
                <a:srgbClr val="FFFFCC"/>
              </a:solidFill>
            </a:endParaRPr>
          </a:p>
        </p:txBody>
      </p:sp>
      <p:sp>
        <p:nvSpPr>
          <p:cNvPr id="128005" name="Freeform 5"/>
          <p:cNvSpPr>
            <a:spLocks/>
          </p:cNvSpPr>
          <p:nvPr/>
        </p:nvSpPr>
        <p:spPr bwMode="auto">
          <a:xfrm>
            <a:off x="3022600" y="771525"/>
            <a:ext cx="3146425" cy="490538"/>
          </a:xfrm>
          <a:custGeom>
            <a:avLst/>
            <a:gdLst>
              <a:gd name="T0" fmla="*/ 42 w 1982"/>
              <a:gd name="T1" fmla="*/ 200 h 309"/>
              <a:gd name="T2" fmla="*/ 714 w 1982"/>
              <a:gd name="T3" fmla="*/ 201 h 309"/>
              <a:gd name="T4" fmla="*/ 772 w 1982"/>
              <a:gd name="T5" fmla="*/ 249 h 309"/>
              <a:gd name="T6" fmla="*/ 844 w 1982"/>
              <a:gd name="T7" fmla="*/ 281 h 309"/>
              <a:gd name="T8" fmla="*/ 932 w 1982"/>
              <a:gd name="T9" fmla="*/ 301 h 309"/>
              <a:gd name="T10" fmla="*/ 1065 w 1982"/>
              <a:gd name="T11" fmla="*/ 301 h 309"/>
              <a:gd name="T12" fmla="*/ 1221 w 1982"/>
              <a:gd name="T13" fmla="*/ 253 h 309"/>
              <a:gd name="T14" fmla="*/ 1287 w 1982"/>
              <a:gd name="T15" fmla="*/ 200 h 309"/>
              <a:gd name="T16" fmla="*/ 1942 w 1982"/>
              <a:gd name="T17" fmla="*/ 199 h 309"/>
              <a:gd name="T18" fmla="*/ 1971 w 1982"/>
              <a:gd name="T19" fmla="*/ 184 h 309"/>
              <a:gd name="T20" fmla="*/ 1981 w 1982"/>
              <a:gd name="T21" fmla="*/ 155 h 309"/>
              <a:gd name="T22" fmla="*/ 1964 w 1982"/>
              <a:gd name="T23" fmla="*/ 0 h 309"/>
              <a:gd name="T24" fmla="*/ 1946 w 1982"/>
              <a:gd name="T25" fmla="*/ 29 h 309"/>
              <a:gd name="T26" fmla="*/ 1931 w 1982"/>
              <a:gd name="T27" fmla="*/ 53 h 309"/>
              <a:gd name="T28" fmla="*/ 1897 w 1982"/>
              <a:gd name="T29" fmla="*/ 38 h 309"/>
              <a:gd name="T30" fmla="*/ 1856 w 1982"/>
              <a:gd name="T31" fmla="*/ 23 h 309"/>
              <a:gd name="T32" fmla="*/ 1805 w 1982"/>
              <a:gd name="T33" fmla="*/ 53 h 309"/>
              <a:gd name="T34" fmla="*/ 1771 w 1982"/>
              <a:gd name="T35" fmla="*/ 38 h 309"/>
              <a:gd name="T36" fmla="*/ 1727 w 1982"/>
              <a:gd name="T37" fmla="*/ 31 h 309"/>
              <a:gd name="T38" fmla="*/ 1705 w 1982"/>
              <a:gd name="T39" fmla="*/ 61 h 309"/>
              <a:gd name="T40" fmla="*/ 1660 w 1982"/>
              <a:gd name="T41" fmla="*/ 53 h 309"/>
              <a:gd name="T42" fmla="*/ 1597 w 1982"/>
              <a:gd name="T43" fmla="*/ 61 h 309"/>
              <a:gd name="T44" fmla="*/ 1538 w 1982"/>
              <a:gd name="T45" fmla="*/ 53 h 309"/>
              <a:gd name="T46" fmla="*/ 1479 w 1982"/>
              <a:gd name="T47" fmla="*/ 76 h 309"/>
              <a:gd name="T48" fmla="*/ 1429 w 1982"/>
              <a:gd name="T49" fmla="*/ 55 h 309"/>
              <a:gd name="T50" fmla="*/ 1344 w 1982"/>
              <a:gd name="T51" fmla="*/ 72 h 309"/>
              <a:gd name="T52" fmla="*/ 1281 w 1982"/>
              <a:gd name="T53" fmla="*/ 69 h 309"/>
              <a:gd name="T54" fmla="*/ 1242 w 1982"/>
              <a:gd name="T55" fmla="*/ 130 h 309"/>
              <a:gd name="T56" fmla="*/ 1214 w 1982"/>
              <a:gd name="T57" fmla="*/ 178 h 309"/>
              <a:gd name="T58" fmla="*/ 1156 w 1982"/>
              <a:gd name="T59" fmla="*/ 196 h 309"/>
              <a:gd name="T60" fmla="*/ 1106 w 1982"/>
              <a:gd name="T61" fmla="*/ 213 h 309"/>
              <a:gd name="T62" fmla="*/ 1005 w 1982"/>
              <a:gd name="T63" fmla="*/ 221 h 309"/>
              <a:gd name="T64" fmla="*/ 883 w 1982"/>
              <a:gd name="T65" fmla="*/ 233 h 309"/>
              <a:gd name="T66" fmla="*/ 792 w 1982"/>
              <a:gd name="T67" fmla="*/ 186 h 309"/>
              <a:gd name="T68" fmla="*/ 721 w 1982"/>
              <a:gd name="T69" fmla="*/ 91 h 309"/>
              <a:gd name="T70" fmla="*/ 634 w 1982"/>
              <a:gd name="T71" fmla="*/ 76 h 309"/>
              <a:gd name="T72" fmla="*/ 526 w 1982"/>
              <a:gd name="T73" fmla="*/ 53 h 309"/>
              <a:gd name="T74" fmla="*/ 415 w 1982"/>
              <a:gd name="T75" fmla="*/ 38 h 309"/>
              <a:gd name="T76" fmla="*/ 339 w 1982"/>
              <a:gd name="T77" fmla="*/ 57 h 309"/>
              <a:gd name="T78" fmla="*/ 295 w 1982"/>
              <a:gd name="T79" fmla="*/ 51 h 309"/>
              <a:gd name="T80" fmla="*/ 231 w 1982"/>
              <a:gd name="T81" fmla="*/ 59 h 309"/>
              <a:gd name="T82" fmla="*/ 162 w 1982"/>
              <a:gd name="T83" fmla="*/ 57 h 309"/>
              <a:gd name="T84" fmla="*/ 90 w 1982"/>
              <a:gd name="T85" fmla="*/ 70 h 309"/>
              <a:gd name="T86" fmla="*/ 18 w 1982"/>
              <a:gd name="T87" fmla="*/ 61 h 309"/>
              <a:gd name="T88" fmla="*/ 2 w 1982"/>
              <a:gd name="T89" fmla="*/ 120 h 309"/>
              <a:gd name="T90" fmla="*/ 14 w 1982"/>
              <a:gd name="T91" fmla="*/ 190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982" h="309">
                <a:moveTo>
                  <a:pt x="26" y="196"/>
                </a:moveTo>
                <a:lnTo>
                  <a:pt x="42" y="200"/>
                </a:lnTo>
                <a:lnTo>
                  <a:pt x="61" y="201"/>
                </a:lnTo>
                <a:lnTo>
                  <a:pt x="714" y="201"/>
                </a:lnTo>
                <a:lnTo>
                  <a:pt x="727" y="217"/>
                </a:lnTo>
                <a:lnTo>
                  <a:pt x="772" y="249"/>
                </a:lnTo>
                <a:lnTo>
                  <a:pt x="811" y="267"/>
                </a:lnTo>
                <a:lnTo>
                  <a:pt x="844" y="281"/>
                </a:lnTo>
                <a:lnTo>
                  <a:pt x="887" y="296"/>
                </a:lnTo>
                <a:lnTo>
                  <a:pt x="932" y="301"/>
                </a:lnTo>
                <a:lnTo>
                  <a:pt x="1001" y="308"/>
                </a:lnTo>
                <a:lnTo>
                  <a:pt x="1065" y="301"/>
                </a:lnTo>
                <a:lnTo>
                  <a:pt x="1147" y="285"/>
                </a:lnTo>
                <a:lnTo>
                  <a:pt x="1221" y="253"/>
                </a:lnTo>
                <a:lnTo>
                  <a:pt x="1264" y="221"/>
                </a:lnTo>
                <a:lnTo>
                  <a:pt x="1287" y="200"/>
                </a:lnTo>
                <a:lnTo>
                  <a:pt x="1920" y="201"/>
                </a:lnTo>
                <a:lnTo>
                  <a:pt x="1942" y="199"/>
                </a:lnTo>
                <a:lnTo>
                  <a:pt x="1957" y="195"/>
                </a:lnTo>
                <a:lnTo>
                  <a:pt x="1971" y="184"/>
                </a:lnTo>
                <a:lnTo>
                  <a:pt x="1979" y="170"/>
                </a:lnTo>
                <a:lnTo>
                  <a:pt x="1981" y="155"/>
                </a:lnTo>
                <a:lnTo>
                  <a:pt x="1981" y="23"/>
                </a:lnTo>
                <a:lnTo>
                  <a:pt x="1964" y="0"/>
                </a:lnTo>
                <a:lnTo>
                  <a:pt x="1955" y="7"/>
                </a:lnTo>
                <a:lnTo>
                  <a:pt x="1946" y="29"/>
                </a:lnTo>
                <a:lnTo>
                  <a:pt x="1940" y="55"/>
                </a:lnTo>
                <a:lnTo>
                  <a:pt x="1931" y="53"/>
                </a:lnTo>
                <a:lnTo>
                  <a:pt x="1920" y="51"/>
                </a:lnTo>
                <a:lnTo>
                  <a:pt x="1897" y="38"/>
                </a:lnTo>
                <a:lnTo>
                  <a:pt x="1881" y="27"/>
                </a:lnTo>
                <a:lnTo>
                  <a:pt x="1856" y="23"/>
                </a:lnTo>
                <a:lnTo>
                  <a:pt x="1830" y="35"/>
                </a:lnTo>
                <a:lnTo>
                  <a:pt x="1805" y="53"/>
                </a:lnTo>
                <a:lnTo>
                  <a:pt x="1787" y="40"/>
                </a:lnTo>
                <a:lnTo>
                  <a:pt x="1771" y="38"/>
                </a:lnTo>
                <a:lnTo>
                  <a:pt x="1749" y="27"/>
                </a:lnTo>
                <a:lnTo>
                  <a:pt x="1727" y="31"/>
                </a:lnTo>
                <a:lnTo>
                  <a:pt x="1711" y="44"/>
                </a:lnTo>
                <a:lnTo>
                  <a:pt x="1705" y="61"/>
                </a:lnTo>
                <a:lnTo>
                  <a:pt x="1686" y="53"/>
                </a:lnTo>
                <a:lnTo>
                  <a:pt x="1660" y="53"/>
                </a:lnTo>
                <a:lnTo>
                  <a:pt x="1627" y="46"/>
                </a:lnTo>
                <a:lnTo>
                  <a:pt x="1597" y="61"/>
                </a:lnTo>
                <a:lnTo>
                  <a:pt x="1571" y="39"/>
                </a:lnTo>
                <a:lnTo>
                  <a:pt x="1538" y="53"/>
                </a:lnTo>
                <a:lnTo>
                  <a:pt x="1505" y="89"/>
                </a:lnTo>
                <a:lnTo>
                  <a:pt x="1479" y="76"/>
                </a:lnTo>
                <a:lnTo>
                  <a:pt x="1455" y="62"/>
                </a:lnTo>
                <a:lnTo>
                  <a:pt x="1429" y="55"/>
                </a:lnTo>
                <a:lnTo>
                  <a:pt x="1396" y="61"/>
                </a:lnTo>
                <a:lnTo>
                  <a:pt x="1344" y="72"/>
                </a:lnTo>
                <a:lnTo>
                  <a:pt x="1297" y="60"/>
                </a:lnTo>
                <a:lnTo>
                  <a:pt x="1281" y="69"/>
                </a:lnTo>
                <a:lnTo>
                  <a:pt x="1259" y="91"/>
                </a:lnTo>
                <a:lnTo>
                  <a:pt x="1242" y="130"/>
                </a:lnTo>
                <a:lnTo>
                  <a:pt x="1222" y="150"/>
                </a:lnTo>
                <a:lnTo>
                  <a:pt x="1214" y="178"/>
                </a:lnTo>
                <a:lnTo>
                  <a:pt x="1192" y="190"/>
                </a:lnTo>
                <a:lnTo>
                  <a:pt x="1156" y="196"/>
                </a:lnTo>
                <a:lnTo>
                  <a:pt x="1115" y="199"/>
                </a:lnTo>
                <a:lnTo>
                  <a:pt x="1106" y="213"/>
                </a:lnTo>
                <a:lnTo>
                  <a:pt x="1053" y="209"/>
                </a:lnTo>
                <a:lnTo>
                  <a:pt x="1005" y="221"/>
                </a:lnTo>
                <a:lnTo>
                  <a:pt x="960" y="218"/>
                </a:lnTo>
                <a:lnTo>
                  <a:pt x="883" y="233"/>
                </a:lnTo>
                <a:lnTo>
                  <a:pt x="840" y="196"/>
                </a:lnTo>
                <a:lnTo>
                  <a:pt x="792" y="186"/>
                </a:lnTo>
                <a:lnTo>
                  <a:pt x="742" y="121"/>
                </a:lnTo>
                <a:lnTo>
                  <a:pt x="721" y="91"/>
                </a:lnTo>
                <a:lnTo>
                  <a:pt x="696" y="84"/>
                </a:lnTo>
                <a:lnTo>
                  <a:pt x="634" y="76"/>
                </a:lnTo>
                <a:lnTo>
                  <a:pt x="582" y="68"/>
                </a:lnTo>
                <a:lnTo>
                  <a:pt x="526" y="53"/>
                </a:lnTo>
                <a:lnTo>
                  <a:pt x="475" y="68"/>
                </a:lnTo>
                <a:lnTo>
                  <a:pt x="415" y="38"/>
                </a:lnTo>
                <a:lnTo>
                  <a:pt x="370" y="39"/>
                </a:lnTo>
                <a:lnTo>
                  <a:pt x="339" y="57"/>
                </a:lnTo>
                <a:lnTo>
                  <a:pt x="320" y="42"/>
                </a:lnTo>
                <a:lnTo>
                  <a:pt x="295" y="51"/>
                </a:lnTo>
                <a:lnTo>
                  <a:pt x="263" y="53"/>
                </a:lnTo>
                <a:lnTo>
                  <a:pt x="231" y="59"/>
                </a:lnTo>
                <a:lnTo>
                  <a:pt x="193" y="72"/>
                </a:lnTo>
                <a:lnTo>
                  <a:pt x="162" y="57"/>
                </a:lnTo>
                <a:lnTo>
                  <a:pt x="131" y="64"/>
                </a:lnTo>
                <a:lnTo>
                  <a:pt x="90" y="70"/>
                </a:lnTo>
                <a:lnTo>
                  <a:pt x="65" y="64"/>
                </a:lnTo>
                <a:lnTo>
                  <a:pt x="18" y="61"/>
                </a:lnTo>
                <a:lnTo>
                  <a:pt x="0" y="76"/>
                </a:lnTo>
                <a:lnTo>
                  <a:pt x="2" y="120"/>
                </a:lnTo>
                <a:lnTo>
                  <a:pt x="5" y="157"/>
                </a:lnTo>
                <a:lnTo>
                  <a:pt x="14" y="190"/>
                </a:lnTo>
                <a:lnTo>
                  <a:pt x="26" y="196"/>
                </a:lnTo>
              </a:path>
            </a:pathLst>
          </a:custGeom>
          <a:gradFill rotWithShape="0">
            <a:gsLst>
              <a:gs pos="0">
                <a:srgbClr val="CC6600"/>
              </a:gs>
              <a:gs pos="100000">
                <a:srgbClr val="000000"/>
              </a:gs>
            </a:gsLst>
            <a:lin ang="5400000" scaled="1"/>
          </a:gradFill>
          <a:ln>
            <a:noFill/>
          </a:ln>
          <a:effectLst/>
          <a:extLst>
            <a:ext uri="{91240B29-F687-4F45-9708-019B960494DF}">
              <a14:hiddenLine xmlns="" xmlns:a14="http://schemas.microsoft.com/office/drawing/2010/main" w="9525">
                <a:solidFill>
                  <a:schemeClr val="tx1"/>
                </a:solidFill>
                <a:round/>
                <a:headEnd type="none" w="sm" len="sm"/>
                <a:tailEnd type="none" w="sm" len="sm"/>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a:lstStyle/>
          <a:p>
            <a:pPr fontAlgn="base">
              <a:spcBef>
                <a:spcPct val="0"/>
              </a:spcBef>
              <a:spcAft>
                <a:spcPct val="0"/>
              </a:spcAft>
            </a:pPr>
            <a:endParaRPr lang="en-US" sz="2400">
              <a:solidFill>
                <a:srgbClr val="FFFFCC"/>
              </a:solidFill>
            </a:endParaRPr>
          </a:p>
        </p:txBody>
      </p:sp>
      <p:sp>
        <p:nvSpPr>
          <p:cNvPr id="128006" name="Freeform 6"/>
          <p:cNvSpPr>
            <a:spLocks/>
          </p:cNvSpPr>
          <p:nvPr/>
        </p:nvSpPr>
        <p:spPr bwMode="auto">
          <a:xfrm>
            <a:off x="3044825" y="850900"/>
            <a:ext cx="3086100" cy="365125"/>
          </a:xfrm>
          <a:custGeom>
            <a:avLst/>
            <a:gdLst>
              <a:gd name="T0" fmla="*/ 477 w 1944"/>
              <a:gd name="T1" fmla="*/ 72 h 230"/>
              <a:gd name="T2" fmla="*/ 348 w 1944"/>
              <a:gd name="T3" fmla="*/ 81 h 230"/>
              <a:gd name="T4" fmla="*/ 154 w 1944"/>
              <a:gd name="T5" fmla="*/ 81 h 230"/>
              <a:gd name="T6" fmla="*/ 64 w 1944"/>
              <a:gd name="T7" fmla="*/ 79 h 230"/>
              <a:gd name="T8" fmla="*/ 12 w 1944"/>
              <a:gd name="T9" fmla="*/ 58 h 230"/>
              <a:gd name="T10" fmla="*/ 0 w 1944"/>
              <a:gd name="T11" fmla="*/ 74 h 230"/>
              <a:gd name="T12" fmla="*/ 73 w 1944"/>
              <a:gd name="T13" fmla="*/ 103 h 230"/>
              <a:gd name="T14" fmla="*/ 163 w 1944"/>
              <a:gd name="T15" fmla="*/ 101 h 230"/>
              <a:gd name="T16" fmla="*/ 212 w 1944"/>
              <a:gd name="T17" fmla="*/ 105 h 230"/>
              <a:gd name="T18" fmla="*/ 324 w 1944"/>
              <a:gd name="T19" fmla="*/ 109 h 230"/>
              <a:gd name="T20" fmla="*/ 541 w 1944"/>
              <a:gd name="T21" fmla="*/ 101 h 230"/>
              <a:gd name="T22" fmla="*/ 698 w 1944"/>
              <a:gd name="T23" fmla="*/ 103 h 230"/>
              <a:gd name="T24" fmla="*/ 769 w 1944"/>
              <a:gd name="T25" fmla="*/ 168 h 230"/>
              <a:gd name="T26" fmla="*/ 885 w 1944"/>
              <a:gd name="T27" fmla="*/ 218 h 230"/>
              <a:gd name="T28" fmla="*/ 1018 w 1944"/>
              <a:gd name="T29" fmla="*/ 229 h 230"/>
              <a:gd name="T30" fmla="*/ 1154 w 1944"/>
              <a:gd name="T31" fmla="*/ 194 h 230"/>
              <a:gd name="T32" fmla="*/ 1246 w 1944"/>
              <a:gd name="T33" fmla="*/ 131 h 230"/>
              <a:gd name="T34" fmla="*/ 1311 w 1944"/>
              <a:gd name="T35" fmla="*/ 107 h 230"/>
              <a:gd name="T36" fmla="*/ 1485 w 1944"/>
              <a:gd name="T37" fmla="*/ 109 h 230"/>
              <a:gd name="T38" fmla="*/ 1618 w 1944"/>
              <a:gd name="T39" fmla="*/ 107 h 230"/>
              <a:gd name="T40" fmla="*/ 1773 w 1944"/>
              <a:gd name="T41" fmla="*/ 107 h 230"/>
              <a:gd name="T42" fmla="*/ 1919 w 1944"/>
              <a:gd name="T43" fmla="*/ 111 h 230"/>
              <a:gd name="T44" fmla="*/ 1943 w 1944"/>
              <a:gd name="T45" fmla="*/ 54 h 230"/>
              <a:gd name="T46" fmla="*/ 1919 w 1944"/>
              <a:gd name="T47" fmla="*/ 60 h 230"/>
              <a:gd name="T48" fmla="*/ 1857 w 1944"/>
              <a:gd name="T49" fmla="*/ 95 h 230"/>
              <a:gd name="T50" fmla="*/ 1687 w 1944"/>
              <a:gd name="T51" fmla="*/ 91 h 230"/>
              <a:gd name="T52" fmla="*/ 1491 w 1944"/>
              <a:gd name="T53" fmla="*/ 93 h 230"/>
              <a:gd name="T54" fmla="*/ 1349 w 1944"/>
              <a:gd name="T55" fmla="*/ 99 h 230"/>
              <a:gd name="T56" fmla="*/ 1291 w 1944"/>
              <a:gd name="T57" fmla="*/ 85 h 230"/>
              <a:gd name="T58" fmla="*/ 1283 w 1944"/>
              <a:gd name="T59" fmla="*/ 52 h 230"/>
              <a:gd name="T60" fmla="*/ 1265 w 1944"/>
              <a:gd name="T61" fmla="*/ 36 h 230"/>
              <a:gd name="T62" fmla="*/ 1205 w 1944"/>
              <a:gd name="T63" fmla="*/ 115 h 230"/>
              <a:gd name="T64" fmla="*/ 1139 w 1944"/>
              <a:gd name="T65" fmla="*/ 162 h 230"/>
              <a:gd name="T66" fmla="*/ 1063 w 1944"/>
              <a:gd name="T67" fmla="*/ 180 h 230"/>
              <a:gd name="T68" fmla="*/ 980 w 1944"/>
              <a:gd name="T69" fmla="*/ 198 h 230"/>
              <a:gd name="T70" fmla="*/ 883 w 1944"/>
              <a:gd name="T71" fmla="*/ 176 h 230"/>
              <a:gd name="T72" fmla="*/ 825 w 1944"/>
              <a:gd name="T73" fmla="*/ 149 h 230"/>
              <a:gd name="T74" fmla="*/ 771 w 1944"/>
              <a:gd name="T75" fmla="*/ 137 h 230"/>
              <a:gd name="T76" fmla="*/ 730 w 1944"/>
              <a:gd name="T77" fmla="*/ 99 h 230"/>
              <a:gd name="T78" fmla="*/ 685 w 1944"/>
              <a:gd name="T79" fmla="*/ 38 h 230"/>
              <a:gd name="T80" fmla="*/ 655 w 1944"/>
              <a:gd name="T81" fmla="*/ 68 h 230"/>
              <a:gd name="T82" fmla="*/ 537 w 1944"/>
              <a:gd name="T83" fmla="*/ 77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44" h="230">
                <a:moveTo>
                  <a:pt x="537" y="77"/>
                </a:moveTo>
                <a:lnTo>
                  <a:pt x="477" y="72"/>
                </a:lnTo>
                <a:lnTo>
                  <a:pt x="416" y="81"/>
                </a:lnTo>
                <a:lnTo>
                  <a:pt x="348" y="81"/>
                </a:lnTo>
                <a:lnTo>
                  <a:pt x="255" y="77"/>
                </a:lnTo>
                <a:lnTo>
                  <a:pt x="154" y="81"/>
                </a:lnTo>
                <a:lnTo>
                  <a:pt x="103" y="83"/>
                </a:lnTo>
                <a:lnTo>
                  <a:pt x="64" y="79"/>
                </a:lnTo>
                <a:lnTo>
                  <a:pt x="25" y="83"/>
                </a:lnTo>
                <a:lnTo>
                  <a:pt x="12" y="58"/>
                </a:lnTo>
                <a:lnTo>
                  <a:pt x="2" y="38"/>
                </a:lnTo>
                <a:lnTo>
                  <a:pt x="0" y="74"/>
                </a:lnTo>
                <a:lnTo>
                  <a:pt x="12" y="107"/>
                </a:lnTo>
                <a:lnTo>
                  <a:pt x="73" y="103"/>
                </a:lnTo>
                <a:lnTo>
                  <a:pt x="128" y="99"/>
                </a:lnTo>
                <a:lnTo>
                  <a:pt x="163" y="101"/>
                </a:lnTo>
                <a:lnTo>
                  <a:pt x="193" y="103"/>
                </a:lnTo>
                <a:lnTo>
                  <a:pt x="212" y="105"/>
                </a:lnTo>
                <a:lnTo>
                  <a:pt x="270" y="103"/>
                </a:lnTo>
                <a:lnTo>
                  <a:pt x="324" y="109"/>
                </a:lnTo>
                <a:lnTo>
                  <a:pt x="451" y="103"/>
                </a:lnTo>
                <a:lnTo>
                  <a:pt x="541" y="101"/>
                </a:lnTo>
                <a:lnTo>
                  <a:pt x="616" y="103"/>
                </a:lnTo>
                <a:lnTo>
                  <a:pt x="698" y="103"/>
                </a:lnTo>
                <a:lnTo>
                  <a:pt x="737" y="147"/>
                </a:lnTo>
                <a:lnTo>
                  <a:pt x="769" y="168"/>
                </a:lnTo>
                <a:lnTo>
                  <a:pt x="836" y="210"/>
                </a:lnTo>
                <a:lnTo>
                  <a:pt x="885" y="218"/>
                </a:lnTo>
                <a:lnTo>
                  <a:pt x="945" y="229"/>
                </a:lnTo>
                <a:lnTo>
                  <a:pt x="1018" y="229"/>
                </a:lnTo>
                <a:lnTo>
                  <a:pt x="1085" y="220"/>
                </a:lnTo>
                <a:lnTo>
                  <a:pt x="1154" y="194"/>
                </a:lnTo>
                <a:lnTo>
                  <a:pt x="1205" y="170"/>
                </a:lnTo>
                <a:lnTo>
                  <a:pt x="1246" y="131"/>
                </a:lnTo>
                <a:lnTo>
                  <a:pt x="1278" y="115"/>
                </a:lnTo>
                <a:lnTo>
                  <a:pt x="1311" y="107"/>
                </a:lnTo>
                <a:lnTo>
                  <a:pt x="1390" y="119"/>
                </a:lnTo>
                <a:lnTo>
                  <a:pt x="1485" y="109"/>
                </a:lnTo>
                <a:lnTo>
                  <a:pt x="1577" y="111"/>
                </a:lnTo>
                <a:lnTo>
                  <a:pt x="1618" y="107"/>
                </a:lnTo>
                <a:lnTo>
                  <a:pt x="1697" y="113"/>
                </a:lnTo>
                <a:lnTo>
                  <a:pt x="1773" y="107"/>
                </a:lnTo>
                <a:lnTo>
                  <a:pt x="1839" y="115"/>
                </a:lnTo>
                <a:lnTo>
                  <a:pt x="1919" y="111"/>
                </a:lnTo>
                <a:lnTo>
                  <a:pt x="1938" y="91"/>
                </a:lnTo>
                <a:lnTo>
                  <a:pt x="1943" y="54"/>
                </a:lnTo>
                <a:lnTo>
                  <a:pt x="1940" y="0"/>
                </a:lnTo>
                <a:lnTo>
                  <a:pt x="1919" y="60"/>
                </a:lnTo>
                <a:lnTo>
                  <a:pt x="1908" y="89"/>
                </a:lnTo>
                <a:lnTo>
                  <a:pt x="1857" y="95"/>
                </a:lnTo>
                <a:lnTo>
                  <a:pt x="1762" y="93"/>
                </a:lnTo>
                <a:lnTo>
                  <a:pt x="1687" y="91"/>
                </a:lnTo>
                <a:lnTo>
                  <a:pt x="1558" y="87"/>
                </a:lnTo>
                <a:lnTo>
                  <a:pt x="1491" y="93"/>
                </a:lnTo>
                <a:lnTo>
                  <a:pt x="1403" y="91"/>
                </a:lnTo>
                <a:lnTo>
                  <a:pt x="1349" y="99"/>
                </a:lnTo>
                <a:lnTo>
                  <a:pt x="1313" y="89"/>
                </a:lnTo>
                <a:lnTo>
                  <a:pt x="1291" y="85"/>
                </a:lnTo>
                <a:lnTo>
                  <a:pt x="1274" y="74"/>
                </a:lnTo>
                <a:lnTo>
                  <a:pt x="1283" y="52"/>
                </a:lnTo>
                <a:lnTo>
                  <a:pt x="1283" y="28"/>
                </a:lnTo>
                <a:lnTo>
                  <a:pt x="1265" y="36"/>
                </a:lnTo>
                <a:lnTo>
                  <a:pt x="1246" y="79"/>
                </a:lnTo>
                <a:lnTo>
                  <a:pt x="1205" y="115"/>
                </a:lnTo>
                <a:lnTo>
                  <a:pt x="1182" y="139"/>
                </a:lnTo>
                <a:lnTo>
                  <a:pt x="1139" y="162"/>
                </a:lnTo>
                <a:lnTo>
                  <a:pt x="1111" y="158"/>
                </a:lnTo>
                <a:lnTo>
                  <a:pt x="1063" y="180"/>
                </a:lnTo>
                <a:lnTo>
                  <a:pt x="1020" y="190"/>
                </a:lnTo>
                <a:lnTo>
                  <a:pt x="980" y="198"/>
                </a:lnTo>
                <a:lnTo>
                  <a:pt x="928" y="174"/>
                </a:lnTo>
                <a:lnTo>
                  <a:pt x="883" y="176"/>
                </a:lnTo>
                <a:lnTo>
                  <a:pt x="866" y="147"/>
                </a:lnTo>
                <a:lnTo>
                  <a:pt x="825" y="149"/>
                </a:lnTo>
                <a:lnTo>
                  <a:pt x="803" y="158"/>
                </a:lnTo>
                <a:lnTo>
                  <a:pt x="771" y="137"/>
                </a:lnTo>
                <a:lnTo>
                  <a:pt x="743" y="123"/>
                </a:lnTo>
                <a:lnTo>
                  <a:pt x="730" y="99"/>
                </a:lnTo>
                <a:lnTo>
                  <a:pt x="707" y="46"/>
                </a:lnTo>
                <a:lnTo>
                  <a:pt x="685" y="38"/>
                </a:lnTo>
                <a:lnTo>
                  <a:pt x="674" y="70"/>
                </a:lnTo>
                <a:lnTo>
                  <a:pt x="655" y="68"/>
                </a:lnTo>
                <a:lnTo>
                  <a:pt x="591" y="89"/>
                </a:lnTo>
                <a:lnTo>
                  <a:pt x="537" y="77"/>
                </a:lnTo>
              </a:path>
            </a:pathLst>
          </a:custGeom>
          <a:solidFill>
            <a:schemeClr val="bg1"/>
          </a:solidFill>
          <a:ln>
            <a:noFill/>
          </a:ln>
          <a:effectLst/>
          <a:extLst>
            <a:ext uri="{91240B29-F687-4F45-9708-019B960494DF}">
              <a14:hiddenLine xmlns="" xmlns:a14="http://schemas.microsoft.com/office/drawing/2010/main" w="9525">
                <a:solidFill>
                  <a:schemeClr val="tx1"/>
                </a:solidFill>
                <a:round/>
                <a:headEnd type="none" w="sm" len="sm"/>
                <a:tailEnd type="none" w="sm" len="sm"/>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a:lstStyle/>
          <a:p>
            <a:pPr fontAlgn="base">
              <a:spcBef>
                <a:spcPct val="0"/>
              </a:spcBef>
              <a:spcAft>
                <a:spcPct val="0"/>
              </a:spcAft>
            </a:pPr>
            <a:endParaRPr lang="en-US" sz="2400">
              <a:solidFill>
                <a:srgbClr val="FFFFCC"/>
              </a:solidFill>
            </a:endParaRPr>
          </a:p>
        </p:txBody>
      </p:sp>
      <p:sp>
        <p:nvSpPr>
          <p:cNvPr id="128007" name="Freeform 7"/>
          <p:cNvSpPr>
            <a:spLocks/>
          </p:cNvSpPr>
          <p:nvPr/>
        </p:nvSpPr>
        <p:spPr bwMode="auto">
          <a:xfrm>
            <a:off x="5057775" y="358775"/>
            <a:ext cx="193675" cy="649288"/>
          </a:xfrm>
          <a:custGeom>
            <a:avLst/>
            <a:gdLst>
              <a:gd name="T0" fmla="*/ 82 w 122"/>
              <a:gd name="T1" fmla="*/ 10 h 409"/>
              <a:gd name="T2" fmla="*/ 75 w 122"/>
              <a:gd name="T3" fmla="*/ 40 h 409"/>
              <a:gd name="T4" fmla="*/ 121 w 122"/>
              <a:gd name="T5" fmla="*/ 44 h 409"/>
              <a:gd name="T6" fmla="*/ 103 w 122"/>
              <a:gd name="T7" fmla="*/ 98 h 409"/>
              <a:gd name="T8" fmla="*/ 105 w 122"/>
              <a:gd name="T9" fmla="*/ 140 h 409"/>
              <a:gd name="T10" fmla="*/ 116 w 122"/>
              <a:gd name="T11" fmla="*/ 176 h 409"/>
              <a:gd name="T12" fmla="*/ 97 w 122"/>
              <a:gd name="T13" fmla="*/ 214 h 409"/>
              <a:gd name="T14" fmla="*/ 90 w 122"/>
              <a:gd name="T15" fmla="*/ 252 h 409"/>
              <a:gd name="T16" fmla="*/ 82 w 122"/>
              <a:gd name="T17" fmla="*/ 290 h 409"/>
              <a:gd name="T18" fmla="*/ 66 w 122"/>
              <a:gd name="T19" fmla="*/ 316 h 409"/>
              <a:gd name="T20" fmla="*/ 51 w 122"/>
              <a:gd name="T21" fmla="*/ 342 h 409"/>
              <a:gd name="T22" fmla="*/ 32 w 122"/>
              <a:gd name="T23" fmla="*/ 368 h 409"/>
              <a:gd name="T24" fmla="*/ 21 w 122"/>
              <a:gd name="T25" fmla="*/ 386 h 409"/>
              <a:gd name="T26" fmla="*/ 0 w 122"/>
              <a:gd name="T27" fmla="*/ 408 h 409"/>
              <a:gd name="T28" fmla="*/ 12 w 122"/>
              <a:gd name="T29" fmla="*/ 368 h 409"/>
              <a:gd name="T30" fmla="*/ 38 w 122"/>
              <a:gd name="T31" fmla="*/ 340 h 409"/>
              <a:gd name="T32" fmla="*/ 34 w 122"/>
              <a:gd name="T33" fmla="*/ 308 h 409"/>
              <a:gd name="T34" fmla="*/ 58 w 122"/>
              <a:gd name="T35" fmla="*/ 268 h 409"/>
              <a:gd name="T36" fmla="*/ 71 w 122"/>
              <a:gd name="T37" fmla="*/ 220 h 409"/>
              <a:gd name="T38" fmla="*/ 64 w 122"/>
              <a:gd name="T39" fmla="*/ 174 h 409"/>
              <a:gd name="T40" fmla="*/ 69 w 122"/>
              <a:gd name="T41" fmla="*/ 136 h 409"/>
              <a:gd name="T42" fmla="*/ 64 w 122"/>
              <a:gd name="T43" fmla="*/ 110 h 409"/>
              <a:gd name="T44" fmla="*/ 30 w 122"/>
              <a:gd name="T45" fmla="*/ 58 h 409"/>
              <a:gd name="T46" fmla="*/ 10 w 122"/>
              <a:gd name="T47" fmla="*/ 6 h 409"/>
              <a:gd name="T48" fmla="*/ 79 w 122"/>
              <a:gd name="T49" fmla="*/ 0 h 409"/>
              <a:gd name="T50" fmla="*/ 82 w 122"/>
              <a:gd name="T51" fmla="*/ 10 h 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22" h="409">
                <a:moveTo>
                  <a:pt x="82" y="10"/>
                </a:moveTo>
                <a:lnTo>
                  <a:pt x="75" y="40"/>
                </a:lnTo>
                <a:lnTo>
                  <a:pt x="121" y="44"/>
                </a:lnTo>
                <a:lnTo>
                  <a:pt x="103" y="98"/>
                </a:lnTo>
                <a:lnTo>
                  <a:pt x="105" y="140"/>
                </a:lnTo>
                <a:lnTo>
                  <a:pt x="116" y="176"/>
                </a:lnTo>
                <a:lnTo>
                  <a:pt x="97" y="214"/>
                </a:lnTo>
                <a:lnTo>
                  <a:pt x="90" y="252"/>
                </a:lnTo>
                <a:lnTo>
                  <a:pt x="82" y="290"/>
                </a:lnTo>
                <a:lnTo>
                  <a:pt x="66" y="316"/>
                </a:lnTo>
                <a:lnTo>
                  <a:pt x="51" y="342"/>
                </a:lnTo>
                <a:lnTo>
                  <a:pt x="32" y="368"/>
                </a:lnTo>
                <a:lnTo>
                  <a:pt x="21" y="386"/>
                </a:lnTo>
                <a:lnTo>
                  <a:pt x="0" y="408"/>
                </a:lnTo>
                <a:lnTo>
                  <a:pt x="12" y="368"/>
                </a:lnTo>
                <a:lnTo>
                  <a:pt x="38" y="340"/>
                </a:lnTo>
                <a:lnTo>
                  <a:pt x="34" y="308"/>
                </a:lnTo>
                <a:lnTo>
                  <a:pt x="58" y="268"/>
                </a:lnTo>
                <a:lnTo>
                  <a:pt x="71" y="220"/>
                </a:lnTo>
                <a:lnTo>
                  <a:pt x="64" y="174"/>
                </a:lnTo>
                <a:lnTo>
                  <a:pt x="69" y="136"/>
                </a:lnTo>
                <a:lnTo>
                  <a:pt x="64" y="110"/>
                </a:lnTo>
                <a:lnTo>
                  <a:pt x="30" y="58"/>
                </a:lnTo>
                <a:lnTo>
                  <a:pt x="10" y="6"/>
                </a:lnTo>
                <a:lnTo>
                  <a:pt x="79" y="0"/>
                </a:lnTo>
                <a:lnTo>
                  <a:pt x="82" y="10"/>
                </a:lnTo>
              </a:path>
            </a:pathLst>
          </a:custGeom>
          <a:gradFill rotWithShape="0">
            <a:gsLst>
              <a:gs pos="0">
                <a:srgbClr val="FFFFFF"/>
              </a:gs>
              <a:gs pos="50000">
                <a:srgbClr val="00CCFF"/>
              </a:gs>
              <a:gs pos="100000">
                <a:srgbClr val="FFFFFF"/>
              </a:gs>
            </a:gsLst>
            <a:lin ang="0" scaled="1"/>
          </a:gradFill>
          <a:ln>
            <a:noFill/>
          </a:ln>
          <a:effectLst/>
          <a:extLst>
            <a:ext uri="{91240B29-F687-4F45-9708-019B960494DF}">
              <a14:hiddenLine xmlns="" xmlns:a14="http://schemas.microsoft.com/office/drawing/2010/main" w="9525">
                <a:solidFill>
                  <a:schemeClr val="tx1"/>
                </a:solidFill>
                <a:round/>
                <a:headEnd type="none" w="sm" len="sm"/>
                <a:tailEnd type="none" w="sm" len="sm"/>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a:lstStyle/>
          <a:p>
            <a:pPr fontAlgn="base">
              <a:spcBef>
                <a:spcPct val="0"/>
              </a:spcBef>
              <a:spcAft>
                <a:spcPct val="0"/>
              </a:spcAft>
            </a:pPr>
            <a:endParaRPr lang="en-US" sz="2400">
              <a:solidFill>
                <a:srgbClr val="FFFFCC"/>
              </a:solidFill>
            </a:endParaRPr>
          </a:p>
        </p:txBody>
      </p:sp>
      <p:sp>
        <p:nvSpPr>
          <p:cNvPr id="128008" name="Freeform 8"/>
          <p:cNvSpPr>
            <a:spLocks/>
          </p:cNvSpPr>
          <p:nvPr/>
        </p:nvSpPr>
        <p:spPr bwMode="auto">
          <a:xfrm>
            <a:off x="3052763" y="4763"/>
            <a:ext cx="3092450" cy="642937"/>
          </a:xfrm>
          <a:custGeom>
            <a:avLst/>
            <a:gdLst>
              <a:gd name="T0" fmla="*/ 0 w 1948"/>
              <a:gd name="T1" fmla="*/ 405 h 405"/>
              <a:gd name="T2" fmla="*/ 8 w 1948"/>
              <a:gd name="T3" fmla="*/ 238 h 405"/>
              <a:gd name="T4" fmla="*/ 37 w 1948"/>
              <a:gd name="T5" fmla="*/ 199 h 405"/>
              <a:gd name="T6" fmla="*/ 88 w 1948"/>
              <a:gd name="T7" fmla="*/ 224 h 405"/>
              <a:gd name="T8" fmla="*/ 135 w 1948"/>
              <a:gd name="T9" fmla="*/ 195 h 405"/>
              <a:gd name="T10" fmla="*/ 185 w 1948"/>
              <a:gd name="T11" fmla="*/ 222 h 405"/>
              <a:gd name="T12" fmla="*/ 242 w 1948"/>
              <a:gd name="T13" fmla="*/ 222 h 405"/>
              <a:gd name="T14" fmla="*/ 330 w 1948"/>
              <a:gd name="T15" fmla="*/ 211 h 405"/>
              <a:gd name="T16" fmla="*/ 395 w 1948"/>
              <a:gd name="T17" fmla="*/ 186 h 405"/>
              <a:gd name="T18" fmla="*/ 458 w 1948"/>
              <a:gd name="T19" fmla="*/ 211 h 405"/>
              <a:gd name="T20" fmla="*/ 495 w 1948"/>
              <a:gd name="T21" fmla="*/ 219 h 405"/>
              <a:gd name="T22" fmla="*/ 573 w 1948"/>
              <a:gd name="T23" fmla="*/ 210 h 405"/>
              <a:gd name="T24" fmla="*/ 712 w 1948"/>
              <a:gd name="T25" fmla="*/ 184 h 405"/>
              <a:gd name="T26" fmla="*/ 791 w 1948"/>
              <a:gd name="T27" fmla="*/ 124 h 405"/>
              <a:gd name="T28" fmla="*/ 776 w 1948"/>
              <a:gd name="T29" fmla="*/ 181 h 405"/>
              <a:gd name="T30" fmla="*/ 842 w 1948"/>
              <a:gd name="T31" fmla="*/ 203 h 405"/>
              <a:gd name="T32" fmla="*/ 887 w 1948"/>
              <a:gd name="T33" fmla="*/ 243 h 405"/>
              <a:gd name="T34" fmla="*/ 929 w 1948"/>
              <a:gd name="T35" fmla="*/ 275 h 405"/>
              <a:gd name="T36" fmla="*/ 955 w 1948"/>
              <a:gd name="T37" fmla="*/ 275 h 405"/>
              <a:gd name="T38" fmla="*/ 921 w 1948"/>
              <a:gd name="T39" fmla="*/ 223 h 405"/>
              <a:gd name="T40" fmla="*/ 889 w 1948"/>
              <a:gd name="T41" fmla="*/ 156 h 405"/>
              <a:gd name="T42" fmla="*/ 867 w 1948"/>
              <a:gd name="T43" fmla="*/ 122 h 405"/>
              <a:gd name="T44" fmla="*/ 910 w 1948"/>
              <a:gd name="T45" fmla="*/ 90 h 405"/>
              <a:gd name="T46" fmla="*/ 849 w 1948"/>
              <a:gd name="T47" fmla="*/ 80 h 405"/>
              <a:gd name="T48" fmla="*/ 951 w 1948"/>
              <a:gd name="T49" fmla="*/ 58 h 405"/>
              <a:gd name="T50" fmla="*/ 1072 w 1948"/>
              <a:gd name="T51" fmla="*/ 78 h 405"/>
              <a:gd name="T52" fmla="*/ 1142 w 1948"/>
              <a:gd name="T53" fmla="*/ 86 h 405"/>
              <a:gd name="T54" fmla="*/ 1225 w 1948"/>
              <a:gd name="T55" fmla="*/ 164 h 405"/>
              <a:gd name="T56" fmla="*/ 1313 w 1948"/>
              <a:gd name="T57" fmla="*/ 214 h 405"/>
              <a:gd name="T58" fmla="*/ 1394 w 1948"/>
              <a:gd name="T59" fmla="*/ 217 h 405"/>
              <a:gd name="T60" fmla="*/ 1471 w 1948"/>
              <a:gd name="T61" fmla="*/ 195 h 405"/>
              <a:gd name="T62" fmla="*/ 1517 w 1948"/>
              <a:gd name="T63" fmla="*/ 214 h 405"/>
              <a:gd name="T64" fmla="*/ 1555 w 1948"/>
              <a:gd name="T65" fmla="*/ 198 h 405"/>
              <a:gd name="T66" fmla="*/ 1608 w 1948"/>
              <a:gd name="T67" fmla="*/ 224 h 405"/>
              <a:gd name="T68" fmla="*/ 1651 w 1948"/>
              <a:gd name="T69" fmla="*/ 222 h 405"/>
              <a:gd name="T70" fmla="*/ 1686 w 1948"/>
              <a:gd name="T71" fmla="*/ 199 h 405"/>
              <a:gd name="T72" fmla="*/ 1742 w 1948"/>
              <a:gd name="T73" fmla="*/ 225 h 405"/>
              <a:gd name="T74" fmla="*/ 1789 w 1948"/>
              <a:gd name="T75" fmla="*/ 214 h 405"/>
              <a:gd name="T76" fmla="*/ 1830 w 1948"/>
              <a:gd name="T77" fmla="*/ 229 h 405"/>
              <a:gd name="T78" fmla="*/ 1898 w 1948"/>
              <a:gd name="T79" fmla="*/ 211 h 405"/>
              <a:gd name="T80" fmla="*/ 1936 w 1948"/>
              <a:gd name="T81" fmla="*/ 254 h 405"/>
              <a:gd name="T82" fmla="*/ 1948 w 1948"/>
              <a:gd name="T83" fmla="*/ 238 h 405"/>
              <a:gd name="T84" fmla="*/ 1940 w 1948"/>
              <a:gd name="T85" fmla="*/ 170 h 405"/>
              <a:gd name="T86" fmla="*/ 1881 w 1948"/>
              <a:gd name="T87" fmla="*/ 140 h 405"/>
              <a:gd name="T88" fmla="*/ 1807 w 1948"/>
              <a:gd name="T89" fmla="*/ 152 h 405"/>
              <a:gd name="T90" fmla="*/ 1742 w 1948"/>
              <a:gd name="T91" fmla="*/ 140 h 405"/>
              <a:gd name="T92" fmla="*/ 1648 w 1948"/>
              <a:gd name="T93" fmla="*/ 142 h 405"/>
              <a:gd name="T94" fmla="*/ 1580 w 1948"/>
              <a:gd name="T95" fmla="*/ 140 h 405"/>
              <a:gd name="T96" fmla="*/ 1514 w 1948"/>
              <a:gd name="T97" fmla="*/ 145 h 405"/>
              <a:gd name="T98" fmla="*/ 1442 w 1948"/>
              <a:gd name="T99" fmla="*/ 145 h 405"/>
              <a:gd name="T100" fmla="*/ 1365 w 1948"/>
              <a:gd name="T101" fmla="*/ 146 h 405"/>
              <a:gd name="T102" fmla="*/ 1310 w 1948"/>
              <a:gd name="T103" fmla="*/ 145 h 405"/>
              <a:gd name="T104" fmla="*/ 1244 w 1948"/>
              <a:gd name="T105" fmla="*/ 102 h 405"/>
              <a:gd name="T106" fmla="*/ 1153 w 1948"/>
              <a:gd name="T107" fmla="*/ 39 h 405"/>
              <a:gd name="T108" fmla="*/ 1008 w 1948"/>
              <a:gd name="T109" fmla="*/ 0 h 405"/>
              <a:gd name="T110" fmla="*/ 821 w 1948"/>
              <a:gd name="T111" fmla="*/ 31 h 405"/>
              <a:gd name="T112" fmla="*/ 676 w 1948"/>
              <a:gd name="T113" fmla="*/ 130 h 405"/>
              <a:gd name="T114" fmla="*/ 558 w 1948"/>
              <a:gd name="T115" fmla="*/ 152 h 405"/>
              <a:gd name="T116" fmla="*/ 395 w 1948"/>
              <a:gd name="T117" fmla="*/ 147 h 405"/>
              <a:gd name="T118" fmla="*/ 234 w 1948"/>
              <a:gd name="T119" fmla="*/ 147 h 405"/>
              <a:gd name="T120" fmla="*/ 51 w 1948"/>
              <a:gd name="T121" fmla="*/ 142 h 405"/>
              <a:gd name="T122" fmla="*/ 4 w 1948"/>
              <a:gd name="T123" fmla="*/ 172 h 405"/>
              <a:gd name="T124" fmla="*/ 0 w 1948"/>
              <a:gd name="T125" fmla="*/ 271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948" h="405">
                <a:moveTo>
                  <a:pt x="0" y="271"/>
                </a:moveTo>
                <a:lnTo>
                  <a:pt x="0" y="341"/>
                </a:lnTo>
                <a:lnTo>
                  <a:pt x="0" y="405"/>
                </a:lnTo>
                <a:lnTo>
                  <a:pt x="5" y="353"/>
                </a:lnTo>
                <a:lnTo>
                  <a:pt x="6" y="312"/>
                </a:lnTo>
                <a:lnTo>
                  <a:pt x="8" y="238"/>
                </a:lnTo>
                <a:lnTo>
                  <a:pt x="14" y="202"/>
                </a:lnTo>
                <a:lnTo>
                  <a:pt x="25" y="190"/>
                </a:lnTo>
                <a:lnTo>
                  <a:pt x="37" y="199"/>
                </a:lnTo>
                <a:lnTo>
                  <a:pt x="53" y="201"/>
                </a:lnTo>
                <a:lnTo>
                  <a:pt x="75" y="211"/>
                </a:lnTo>
                <a:lnTo>
                  <a:pt x="88" y="224"/>
                </a:lnTo>
                <a:lnTo>
                  <a:pt x="106" y="224"/>
                </a:lnTo>
                <a:lnTo>
                  <a:pt x="120" y="217"/>
                </a:lnTo>
                <a:lnTo>
                  <a:pt x="135" y="195"/>
                </a:lnTo>
                <a:lnTo>
                  <a:pt x="148" y="197"/>
                </a:lnTo>
                <a:lnTo>
                  <a:pt x="172" y="214"/>
                </a:lnTo>
                <a:lnTo>
                  <a:pt x="185" y="222"/>
                </a:lnTo>
                <a:lnTo>
                  <a:pt x="200" y="229"/>
                </a:lnTo>
                <a:lnTo>
                  <a:pt x="216" y="232"/>
                </a:lnTo>
                <a:lnTo>
                  <a:pt x="242" y="222"/>
                </a:lnTo>
                <a:lnTo>
                  <a:pt x="271" y="243"/>
                </a:lnTo>
                <a:lnTo>
                  <a:pt x="293" y="232"/>
                </a:lnTo>
                <a:lnTo>
                  <a:pt x="330" y="211"/>
                </a:lnTo>
                <a:lnTo>
                  <a:pt x="353" y="211"/>
                </a:lnTo>
                <a:lnTo>
                  <a:pt x="378" y="194"/>
                </a:lnTo>
                <a:lnTo>
                  <a:pt x="395" y="186"/>
                </a:lnTo>
                <a:lnTo>
                  <a:pt x="421" y="208"/>
                </a:lnTo>
                <a:lnTo>
                  <a:pt x="441" y="203"/>
                </a:lnTo>
                <a:lnTo>
                  <a:pt x="458" y="211"/>
                </a:lnTo>
                <a:lnTo>
                  <a:pt x="470" y="211"/>
                </a:lnTo>
                <a:lnTo>
                  <a:pt x="484" y="211"/>
                </a:lnTo>
                <a:lnTo>
                  <a:pt x="495" y="219"/>
                </a:lnTo>
                <a:lnTo>
                  <a:pt x="512" y="211"/>
                </a:lnTo>
                <a:lnTo>
                  <a:pt x="525" y="190"/>
                </a:lnTo>
                <a:lnTo>
                  <a:pt x="573" y="210"/>
                </a:lnTo>
                <a:lnTo>
                  <a:pt x="597" y="234"/>
                </a:lnTo>
                <a:lnTo>
                  <a:pt x="606" y="272"/>
                </a:lnTo>
                <a:lnTo>
                  <a:pt x="712" y="184"/>
                </a:lnTo>
                <a:lnTo>
                  <a:pt x="738" y="152"/>
                </a:lnTo>
                <a:lnTo>
                  <a:pt x="763" y="136"/>
                </a:lnTo>
                <a:lnTo>
                  <a:pt x="791" y="124"/>
                </a:lnTo>
                <a:lnTo>
                  <a:pt x="787" y="148"/>
                </a:lnTo>
                <a:lnTo>
                  <a:pt x="755" y="188"/>
                </a:lnTo>
                <a:lnTo>
                  <a:pt x="776" y="181"/>
                </a:lnTo>
                <a:lnTo>
                  <a:pt x="806" y="166"/>
                </a:lnTo>
                <a:lnTo>
                  <a:pt x="827" y="176"/>
                </a:lnTo>
                <a:lnTo>
                  <a:pt x="842" y="203"/>
                </a:lnTo>
                <a:lnTo>
                  <a:pt x="833" y="225"/>
                </a:lnTo>
                <a:lnTo>
                  <a:pt x="863" y="228"/>
                </a:lnTo>
                <a:lnTo>
                  <a:pt x="887" y="243"/>
                </a:lnTo>
                <a:lnTo>
                  <a:pt x="895" y="262"/>
                </a:lnTo>
                <a:lnTo>
                  <a:pt x="917" y="259"/>
                </a:lnTo>
                <a:lnTo>
                  <a:pt x="929" y="275"/>
                </a:lnTo>
                <a:lnTo>
                  <a:pt x="948" y="305"/>
                </a:lnTo>
                <a:lnTo>
                  <a:pt x="963" y="299"/>
                </a:lnTo>
                <a:lnTo>
                  <a:pt x="955" y="275"/>
                </a:lnTo>
                <a:lnTo>
                  <a:pt x="948" y="250"/>
                </a:lnTo>
                <a:lnTo>
                  <a:pt x="936" y="240"/>
                </a:lnTo>
                <a:lnTo>
                  <a:pt x="921" y="223"/>
                </a:lnTo>
                <a:lnTo>
                  <a:pt x="929" y="186"/>
                </a:lnTo>
                <a:lnTo>
                  <a:pt x="919" y="161"/>
                </a:lnTo>
                <a:lnTo>
                  <a:pt x="889" y="156"/>
                </a:lnTo>
                <a:lnTo>
                  <a:pt x="898" y="136"/>
                </a:lnTo>
                <a:lnTo>
                  <a:pt x="917" y="120"/>
                </a:lnTo>
                <a:lnTo>
                  <a:pt x="867" y="122"/>
                </a:lnTo>
                <a:lnTo>
                  <a:pt x="889" y="110"/>
                </a:lnTo>
                <a:lnTo>
                  <a:pt x="931" y="94"/>
                </a:lnTo>
                <a:lnTo>
                  <a:pt x="910" y="90"/>
                </a:lnTo>
                <a:lnTo>
                  <a:pt x="857" y="104"/>
                </a:lnTo>
                <a:lnTo>
                  <a:pt x="831" y="96"/>
                </a:lnTo>
                <a:lnTo>
                  <a:pt x="849" y="80"/>
                </a:lnTo>
                <a:lnTo>
                  <a:pt x="887" y="76"/>
                </a:lnTo>
                <a:lnTo>
                  <a:pt x="919" y="72"/>
                </a:lnTo>
                <a:lnTo>
                  <a:pt x="951" y="58"/>
                </a:lnTo>
                <a:lnTo>
                  <a:pt x="1006" y="50"/>
                </a:lnTo>
                <a:lnTo>
                  <a:pt x="1046" y="56"/>
                </a:lnTo>
                <a:lnTo>
                  <a:pt x="1072" y="78"/>
                </a:lnTo>
                <a:lnTo>
                  <a:pt x="1098" y="92"/>
                </a:lnTo>
                <a:lnTo>
                  <a:pt x="1117" y="82"/>
                </a:lnTo>
                <a:lnTo>
                  <a:pt x="1142" y="86"/>
                </a:lnTo>
                <a:lnTo>
                  <a:pt x="1174" y="106"/>
                </a:lnTo>
                <a:lnTo>
                  <a:pt x="1202" y="132"/>
                </a:lnTo>
                <a:lnTo>
                  <a:pt x="1225" y="164"/>
                </a:lnTo>
                <a:lnTo>
                  <a:pt x="1264" y="174"/>
                </a:lnTo>
                <a:lnTo>
                  <a:pt x="1294" y="195"/>
                </a:lnTo>
                <a:lnTo>
                  <a:pt x="1313" y="214"/>
                </a:lnTo>
                <a:lnTo>
                  <a:pt x="1341" y="232"/>
                </a:lnTo>
                <a:lnTo>
                  <a:pt x="1373" y="227"/>
                </a:lnTo>
                <a:lnTo>
                  <a:pt x="1394" y="217"/>
                </a:lnTo>
                <a:lnTo>
                  <a:pt x="1433" y="217"/>
                </a:lnTo>
                <a:lnTo>
                  <a:pt x="1454" y="193"/>
                </a:lnTo>
                <a:lnTo>
                  <a:pt x="1471" y="195"/>
                </a:lnTo>
                <a:lnTo>
                  <a:pt x="1483" y="195"/>
                </a:lnTo>
                <a:lnTo>
                  <a:pt x="1499" y="206"/>
                </a:lnTo>
                <a:lnTo>
                  <a:pt x="1517" y="214"/>
                </a:lnTo>
                <a:lnTo>
                  <a:pt x="1530" y="197"/>
                </a:lnTo>
                <a:lnTo>
                  <a:pt x="1544" y="193"/>
                </a:lnTo>
                <a:lnTo>
                  <a:pt x="1555" y="198"/>
                </a:lnTo>
                <a:lnTo>
                  <a:pt x="1569" y="190"/>
                </a:lnTo>
                <a:lnTo>
                  <a:pt x="1593" y="202"/>
                </a:lnTo>
                <a:lnTo>
                  <a:pt x="1608" y="224"/>
                </a:lnTo>
                <a:lnTo>
                  <a:pt x="1626" y="227"/>
                </a:lnTo>
                <a:lnTo>
                  <a:pt x="1637" y="229"/>
                </a:lnTo>
                <a:lnTo>
                  <a:pt x="1651" y="222"/>
                </a:lnTo>
                <a:lnTo>
                  <a:pt x="1662" y="212"/>
                </a:lnTo>
                <a:lnTo>
                  <a:pt x="1671" y="208"/>
                </a:lnTo>
                <a:lnTo>
                  <a:pt x="1686" y="199"/>
                </a:lnTo>
                <a:lnTo>
                  <a:pt x="1703" y="198"/>
                </a:lnTo>
                <a:lnTo>
                  <a:pt x="1718" y="214"/>
                </a:lnTo>
                <a:lnTo>
                  <a:pt x="1742" y="225"/>
                </a:lnTo>
                <a:lnTo>
                  <a:pt x="1764" y="214"/>
                </a:lnTo>
                <a:lnTo>
                  <a:pt x="1774" y="208"/>
                </a:lnTo>
                <a:lnTo>
                  <a:pt x="1789" y="214"/>
                </a:lnTo>
                <a:lnTo>
                  <a:pt x="1799" y="217"/>
                </a:lnTo>
                <a:lnTo>
                  <a:pt x="1814" y="229"/>
                </a:lnTo>
                <a:lnTo>
                  <a:pt x="1830" y="229"/>
                </a:lnTo>
                <a:lnTo>
                  <a:pt x="1848" y="225"/>
                </a:lnTo>
                <a:lnTo>
                  <a:pt x="1871" y="219"/>
                </a:lnTo>
                <a:lnTo>
                  <a:pt x="1898" y="211"/>
                </a:lnTo>
                <a:lnTo>
                  <a:pt x="1916" y="219"/>
                </a:lnTo>
                <a:lnTo>
                  <a:pt x="1927" y="231"/>
                </a:lnTo>
                <a:lnTo>
                  <a:pt x="1936" y="254"/>
                </a:lnTo>
                <a:lnTo>
                  <a:pt x="1942" y="294"/>
                </a:lnTo>
                <a:lnTo>
                  <a:pt x="1948" y="346"/>
                </a:lnTo>
                <a:lnTo>
                  <a:pt x="1948" y="238"/>
                </a:lnTo>
                <a:lnTo>
                  <a:pt x="1948" y="210"/>
                </a:lnTo>
                <a:lnTo>
                  <a:pt x="1945" y="192"/>
                </a:lnTo>
                <a:lnTo>
                  <a:pt x="1940" y="170"/>
                </a:lnTo>
                <a:lnTo>
                  <a:pt x="1930" y="151"/>
                </a:lnTo>
                <a:lnTo>
                  <a:pt x="1910" y="142"/>
                </a:lnTo>
                <a:lnTo>
                  <a:pt x="1881" y="140"/>
                </a:lnTo>
                <a:lnTo>
                  <a:pt x="1858" y="142"/>
                </a:lnTo>
                <a:lnTo>
                  <a:pt x="1832" y="137"/>
                </a:lnTo>
                <a:lnTo>
                  <a:pt x="1807" y="152"/>
                </a:lnTo>
                <a:lnTo>
                  <a:pt x="1781" y="145"/>
                </a:lnTo>
                <a:lnTo>
                  <a:pt x="1759" y="140"/>
                </a:lnTo>
                <a:lnTo>
                  <a:pt x="1742" y="140"/>
                </a:lnTo>
                <a:lnTo>
                  <a:pt x="1698" y="145"/>
                </a:lnTo>
                <a:lnTo>
                  <a:pt x="1674" y="148"/>
                </a:lnTo>
                <a:lnTo>
                  <a:pt x="1648" y="142"/>
                </a:lnTo>
                <a:lnTo>
                  <a:pt x="1623" y="149"/>
                </a:lnTo>
                <a:lnTo>
                  <a:pt x="1592" y="142"/>
                </a:lnTo>
                <a:lnTo>
                  <a:pt x="1580" y="140"/>
                </a:lnTo>
                <a:lnTo>
                  <a:pt x="1555" y="140"/>
                </a:lnTo>
                <a:lnTo>
                  <a:pt x="1531" y="137"/>
                </a:lnTo>
                <a:lnTo>
                  <a:pt x="1514" y="145"/>
                </a:lnTo>
                <a:lnTo>
                  <a:pt x="1500" y="142"/>
                </a:lnTo>
                <a:lnTo>
                  <a:pt x="1469" y="140"/>
                </a:lnTo>
                <a:lnTo>
                  <a:pt x="1442" y="145"/>
                </a:lnTo>
                <a:lnTo>
                  <a:pt x="1417" y="145"/>
                </a:lnTo>
                <a:lnTo>
                  <a:pt x="1389" y="137"/>
                </a:lnTo>
                <a:lnTo>
                  <a:pt x="1365" y="146"/>
                </a:lnTo>
                <a:lnTo>
                  <a:pt x="1346" y="140"/>
                </a:lnTo>
                <a:lnTo>
                  <a:pt x="1328" y="149"/>
                </a:lnTo>
                <a:lnTo>
                  <a:pt x="1310" y="145"/>
                </a:lnTo>
                <a:lnTo>
                  <a:pt x="1287" y="140"/>
                </a:lnTo>
                <a:lnTo>
                  <a:pt x="1274" y="132"/>
                </a:lnTo>
                <a:lnTo>
                  <a:pt x="1244" y="102"/>
                </a:lnTo>
                <a:lnTo>
                  <a:pt x="1211" y="74"/>
                </a:lnTo>
                <a:lnTo>
                  <a:pt x="1181" y="55"/>
                </a:lnTo>
                <a:lnTo>
                  <a:pt x="1153" y="39"/>
                </a:lnTo>
                <a:lnTo>
                  <a:pt x="1110" y="19"/>
                </a:lnTo>
                <a:lnTo>
                  <a:pt x="1057" y="7"/>
                </a:lnTo>
                <a:lnTo>
                  <a:pt x="1008" y="0"/>
                </a:lnTo>
                <a:lnTo>
                  <a:pt x="927" y="3"/>
                </a:lnTo>
                <a:lnTo>
                  <a:pt x="858" y="18"/>
                </a:lnTo>
                <a:lnTo>
                  <a:pt x="821" y="31"/>
                </a:lnTo>
                <a:lnTo>
                  <a:pt x="765" y="60"/>
                </a:lnTo>
                <a:lnTo>
                  <a:pt x="720" y="94"/>
                </a:lnTo>
                <a:lnTo>
                  <a:pt x="676" y="130"/>
                </a:lnTo>
                <a:lnTo>
                  <a:pt x="633" y="142"/>
                </a:lnTo>
                <a:lnTo>
                  <a:pt x="597" y="150"/>
                </a:lnTo>
                <a:lnTo>
                  <a:pt x="558" y="152"/>
                </a:lnTo>
                <a:lnTo>
                  <a:pt x="521" y="147"/>
                </a:lnTo>
                <a:lnTo>
                  <a:pt x="490" y="147"/>
                </a:lnTo>
                <a:lnTo>
                  <a:pt x="395" y="147"/>
                </a:lnTo>
                <a:lnTo>
                  <a:pt x="367" y="145"/>
                </a:lnTo>
                <a:lnTo>
                  <a:pt x="285" y="150"/>
                </a:lnTo>
                <a:lnTo>
                  <a:pt x="234" y="147"/>
                </a:lnTo>
                <a:lnTo>
                  <a:pt x="173" y="140"/>
                </a:lnTo>
                <a:lnTo>
                  <a:pt x="97" y="142"/>
                </a:lnTo>
                <a:lnTo>
                  <a:pt x="51" y="142"/>
                </a:lnTo>
                <a:lnTo>
                  <a:pt x="31" y="145"/>
                </a:lnTo>
                <a:lnTo>
                  <a:pt x="17" y="152"/>
                </a:lnTo>
                <a:lnTo>
                  <a:pt x="4" y="172"/>
                </a:lnTo>
                <a:lnTo>
                  <a:pt x="0" y="203"/>
                </a:lnTo>
                <a:lnTo>
                  <a:pt x="0" y="235"/>
                </a:lnTo>
                <a:lnTo>
                  <a:pt x="0" y="271"/>
                </a:lnTo>
              </a:path>
            </a:pathLst>
          </a:custGeom>
          <a:solidFill>
            <a:srgbClr val="FFFFFF"/>
          </a:solidFill>
          <a:ln>
            <a:noFill/>
          </a:ln>
          <a:effectLst/>
          <a:extLst>
            <a:ext uri="{91240B29-F687-4F45-9708-019B960494DF}">
              <a14:hiddenLine xmlns="" xmlns:a14="http://schemas.microsoft.com/office/drawing/2010/main" w="9525">
                <a:solidFill>
                  <a:schemeClr val="tx1"/>
                </a:solidFill>
                <a:round/>
                <a:headEnd type="none" w="sm" len="sm"/>
                <a:tailEnd type="none" w="sm" len="sm"/>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a:lstStyle/>
          <a:p>
            <a:pPr fontAlgn="base">
              <a:spcBef>
                <a:spcPct val="0"/>
              </a:spcBef>
              <a:spcAft>
                <a:spcPct val="0"/>
              </a:spcAft>
            </a:pPr>
            <a:endParaRPr lang="en-US" sz="2400">
              <a:solidFill>
                <a:srgbClr val="FFFFCC"/>
              </a:solidFill>
            </a:endParaRPr>
          </a:p>
        </p:txBody>
      </p:sp>
      <p:sp>
        <p:nvSpPr>
          <p:cNvPr id="128009" name="Freeform 9"/>
          <p:cNvSpPr>
            <a:spLocks/>
          </p:cNvSpPr>
          <p:nvPr/>
        </p:nvSpPr>
        <p:spPr bwMode="auto">
          <a:xfrm>
            <a:off x="3981450" y="334963"/>
            <a:ext cx="142875" cy="638175"/>
          </a:xfrm>
          <a:custGeom>
            <a:avLst/>
            <a:gdLst>
              <a:gd name="T0" fmla="*/ 21 w 90"/>
              <a:gd name="T1" fmla="*/ 10 h 402"/>
              <a:gd name="T2" fmla="*/ 28 w 90"/>
              <a:gd name="T3" fmla="*/ 40 h 402"/>
              <a:gd name="T4" fmla="*/ 21 w 90"/>
              <a:gd name="T5" fmla="*/ 54 h 402"/>
              <a:gd name="T6" fmla="*/ 10 w 90"/>
              <a:gd name="T7" fmla="*/ 99 h 402"/>
              <a:gd name="T8" fmla="*/ 2 w 90"/>
              <a:gd name="T9" fmla="*/ 138 h 402"/>
              <a:gd name="T10" fmla="*/ 0 w 90"/>
              <a:gd name="T11" fmla="*/ 173 h 402"/>
              <a:gd name="T12" fmla="*/ 8 w 90"/>
              <a:gd name="T13" fmla="*/ 215 h 402"/>
              <a:gd name="T14" fmla="*/ 13 w 90"/>
              <a:gd name="T15" fmla="*/ 256 h 402"/>
              <a:gd name="T16" fmla="*/ 21 w 90"/>
              <a:gd name="T17" fmla="*/ 295 h 402"/>
              <a:gd name="T18" fmla="*/ 43 w 90"/>
              <a:gd name="T19" fmla="*/ 319 h 402"/>
              <a:gd name="T20" fmla="*/ 52 w 90"/>
              <a:gd name="T21" fmla="*/ 348 h 402"/>
              <a:gd name="T22" fmla="*/ 71 w 90"/>
              <a:gd name="T23" fmla="*/ 374 h 402"/>
              <a:gd name="T24" fmla="*/ 89 w 90"/>
              <a:gd name="T25" fmla="*/ 401 h 402"/>
              <a:gd name="T26" fmla="*/ 82 w 90"/>
              <a:gd name="T27" fmla="*/ 376 h 402"/>
              <a:gd name="T28" fmla="*/ 65 w 90"/>
              <a:gd name="T29" fmla="*/ 346 h 402"/>
              <a:gd name="T30" fmla="*/ 69 w 90"/>
              <a:gd name="T31" fmla="*/ 313 h 402"/>
              <a:gd name="T32" fmla="*/ 45 w 90"/>
              <a:gd name="T33" fmla="*/ 272 h 402"/>
              <a:gd name="T34" fmla="*/ 23 w 90"/>
              <a:gd name="T35" fmla="*/ 223 h 402"/>
              <a:gd name="T36" fmla="*/ 19 w 90"/>
              <a:gd name="T37" fmla="*/ 150 h 402"/>
              <a:gd name="T38" fmla="*/ 28 w 90"/>
              <a:gd name="T39" fmla="*/ 103 h 402"/>
              <a:gd name="T40" fmla="*/ 41 w 90"/>
              <a:gd name="T41" fmla="*/ 54 h 402"/>
              <a:gd name="T42" fmla="*/ 43 w 90"/>
              <a:gd name="T43" fmla="*/ 20 h 402"/>
              <a:gd name="T44" fmla="*/ 23 w 90"/>
              <a:gd name="T45" fmla="*/ 0 h 402"/>
              <a:gd name="T46" fmla="*/ 21 w 90"/>
              <a:gd name="T47" fmla="*/ 10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0" h="402">
                <a:moveTo>
                  <a:pt x="21" y="10"/>
                </a:moveTo>
                <a:lnTo>
                  <a:pt x="28" y="40"/>
                </a:lnTo>
                <a:lnTo>
                  <a:pt x="21" y="54"/>
                </a:lnTo>
                <a:lnTo>
                  <a:pt x="10" y="99"/>
                </a:lnTo>
                <a:lnTo>
                  <a:pt x="2" y="138"/>
                </a:lnTo>
                <a:lnTo>
                  <a:pt x="0" y="173"/>
                </a:lnTo>
                <a:lnTo>
                  <a:pt x="8" y="215"/>
                </a:lnTo>
                <a:lnTo>
                  <a:pt x="13" y="256"/>
                </a:lnTo>
                <a:lnTo>
                  <a:pt x="21" y="295"/>
                </a:lnTo>
                <a:lnTo>
                  <a:pt x="43" y="319"/>
                </a:lnTo>
                <a:lnTo>
                  <a:pt x="52" y="348"/>
                </a:lnTo>
                <a:lnTo>
                  <a:pt x="71" y="374"/>
                </a:lnTo>
                <a:lnTo>
                  <a:pt x="89" y="401"/>
                </a:lnTo>
                <a:lnTo>
                  <a:pt x="82" y="376"/>
                </a:lnTo>
                <a:lnTo>
                  <a:pt x="65" y="346"/>
                </a:lnTo>
                <a:lnTo>
                  <a:pt x="69" y="313"/>
                </a:lnTo>
                <a:lnTo>
                  <a:pt x="45" y="272"/>
                </a:lnTo>
                <a:lnTo>
                  <a:pt x="23" y="223"/>
                </a:lnTo>
                <a:lnTo>
                  <a:pt x="19" y="150"/>
                </a:lnTo>
                <a:lnTo>
                  <a:pt x="28" y="103"/>
                </a:lnTo>
                <a:lnTo>
                  <a:pt x="41" y="54"/>
                </a:lnTo>
                <a:lnTo>
                  <a:pt x="43" y="20"/>
                </a:lnTo>
                <a:lnTo>
                  <a:pt x="23" y="0"/>
                </a:lnTo>
                <a:lnTo>
                  <a:pt x="21" y="10"/>
                </a:lnTo>
              </a:path>
            </a:pathLst>
          </a:custGeom>
          <a:solidFill>
            <a:srgbClr val="FFFFFF"/>
          </a:solidFill>
          <a:ln>
            <a:noFill/>
          </a:ln>
          <a:effectLst/>
          <a:extLst>
            <a:ext uri="{91240B29-F687-4F45-9708-019B960494DF}">
              <a14:hiddenLine xmlns="" xmlns:a14="http://schemas.microsoft.com/office/drawing/2010/main" w="9525">
                <a:solidFill>
                  <a:schemeClr val="tx1"/>
                </a:solidFill>
                <a:round/>
                <a:headEnd type="none" w="sm" len="sm"/>
                <a:tailEnd type="none" w="sm" len="sm"/>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a:lstStyle/>
          <a:p>
            <a:pPr fontAlgn="base">
              <a:spcBef>
                <a:spcPct val="0"/>
              </a:spcBef>
              <a:spcAft>
                <a:spcPct val="0"/>
              </a:spcAft>
            </a:pPr>
            <a:endParaRPr lang="en-US" sz="2400">
              <a:solidFill>
                <a:srgbClr val="FFFFCC"/>
              </a:solidFill>
            </a:endParaRPr>
          </a:p>
        </p:txBody>
      </p:sp>
      <p:grpSp>
        <p:nvGrpSpPr>
          <p:cNvPr id="128010" name="Group 10"/>
          <p:cNvGrpSpPr>
            <a:grpSpLocks/>
          </p:cNvGrpSpPr>
          <p:nvPr/>
        </p:nvGrpSpPr>
        <p:grpSpPr bwMode="auto">
          <a:xfrm>
            <a:off x="134938" y="209550"/>
            <a:ext cx="2808287" cy="844550"/>
            <a:chOff x="85" y="132"/>
            <a:chExt cx="1769" cy="532"/>
          </a:xfrm>
        </p:grpSpPr>
        <p:sp>
          <p:nvSpPr>
            <p:cNvPr id="128011" name="Freeform 11"/>
            <p:cNvSpPr>
              <a:spLocks/>
            </p:cNvSpPr>
            <p:nvPr/>
          </p:nvSpPr>
          <p:spPr bwMode="auto">
            <a:xfrm>
              <a:off x="93" y="132"/>
              <a:ext cx="1761" cy="427"/>
            </a:xfrm>
            <a:custGeom>
              <a:avLst/>
              <a:gdLst>
                <a:gd name="T0" fmla="*/ 23 w 1761"/>
                <a:gd name="T1" fmla="*/ 6 h 427"/>
                <a:gd name="T2" fmla="*/ 37 w 1761"/>
                <a:gd name="T3" fmla="*/ 0 h 427"/>
                <a:gd name="T4" fmla="*/ 1706 w 1761"/>
                <a:gd name="T5" fmla="*/ 0 h 427"/>
                <a:gd name="T6" fmla="*/ 1725 w 1761"/>
                <a:gd name="T7" fmla="*/ 4 h 427"/>
                <a:gd name="T8" fmla="*/ 1739 w 1761"/>
                <a:gd name="T9" fmla="*/ 15 h 427"/>
                <a:gd name="T10" fmla="*/ 1751 w 1761"/>
                <a:gd name="T11" fmla="*/ 42 h 427"/>
                <a:gd name="T12" fmla="*/ 1758 w 1761"/>
                <a:gd name="T13" fmla="*/ 74 h 427"/>
                <a:gd name="T14" fmla="*/ 1760 w 1761"/>
                <a:gd name="T15" fmla="*/ 110 h 427"/>
                <a:gd name="T16" fmla="*/ 1760 w 1761"/>
                <a:gd name="T17" fmla="*/ 426 h 427"/>
                <a:gd name="T18" fmla="*/ 66 w 1761"/>
                <a:gd name="T19" fmla="*/ 426 h 427"/>
                <a:gd name="T20" fmla="*/ 0 w 1761"/>
                <a:gd name="T21" fmla="*/ 426 h 427"/>
                <a:gd name="T22" fmla="*/ 0 w 1761"/>
                <a:gd name="T23" fmla="*/ 132 h 427"/>
                <a:gd name="T24" fmla="*/ 0 w 1761"/>
                <a:gd name="T25" fmla="*/ 89 h 427"/>
                <a:gd name="T26" fmla="*/ 7 w 1761"/>
                <a:gd name="T27" fmla="*/ 47 h 427"/>
                <a:gd name="T28" fmla="*/ 13 w 1761"/>
                <a:gd name="T29" fmla="*/ 25 h 427"/>
                <a:gd name="T30" fmla="*/ 23 w 1761"/>
                <a:gd name="T31" fmla="*/ 6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61" h="427">
                  <a:moveTo>
                    <a:pt x="23" y="6"/>
                  </a:moveTo>
                  <a:lnTo>
                    <a:pt x="37" y="0"/>
                  </a:lnTo>
                  <a:lnTo>
                    <a:pt x="1706" y="0"/>
                  </a:lnTo>
                  <a:lnTo>
                    <a:pt x="1725" y="4"/>
                  </a:lnTo>
                  <a:lnTo>
                    <a:pt x="1739" y="15"/>
                  </a:lnTo>
                  <a:lnTo>
                    <a:pt x="1751" y="42"/>
                  </a:lnTo>
                  <a:lnTo>
                    <a:pt x="1758" y="74"/>
                  </a:lnTo>
                  <a:lnTo>
                    <a:pt x="1760" y="110"/>
                  </a:lnTo>
                  <a:lnTo>
                    <a:pt x="1760" y="426"/>
                  </a:lnTo>
                  <a:lnTo>
                    <a:pt x="66" y="426"/>
                  </a:lnTo>
                  <a:lnTo>
                    <a:pt x="0" y="426"/>
                  </a:lnTo>
                  <a:lnTo>
                    <a:pt x="0" y="132"/>
                  </a:lnTo>
                  <a:lnTo>
                    <a:pt x="0" y="89"/>
                  </a:lnTo>
                  <a:lnTo>
                    <a:pt x="7" y="47"/>
                  </a:lnTo>
                  <a:lnTo>
                    <a:pt x="13" y="25"/>
                  </a:lnTo>
                  <a:lnTo>
                    <a:pt x="23" y="6"/>
                  </a:lnTo>
                </a:path>
              </a:pathLst>
            </a:custGeom>
            <a:gradFill rotWithShape="0">
              <a:gsLst>
                <a:gs pos="0">
                  <a:srgbClr val="00CCFF"/>
                </a:gs>
                <a:gs pos="100000">
                  <a:srgbClr val="FFFFFF"/>
                </a:gs>
              </a:gsLst>
              <a:lin ang="5400000" scaled="1"/>
            </a:gradFill>
            <a:ln>
              <a:noFill/>
            </a:ln>
            <a:effectLst/>
            <a:extLst>
              <a:ext uri="{91240B29-F687-4F45-9708-019B960494DF}">
                <a14:hiddenLine xmlns="" xmlns:a14="http://schemas.microsoft.com/office/drawing/2010/main" w="9525">
                  <a:solidFill>
                    <a:schemeClr val="tx1"/>
                  </a:solidFill>
                  <a:round/>
                  <a:headEnd type="none" w="sm" len="sm"/>
                  <a:tailEnd type="none" w="sm" len="sm"/>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a:lstStyle/>
            <a:p>
              <a:pPr fontAlgn="base">
                <a:spcBef>
                  <a:spcPct val="0"/>
                </a:spcBef>
                <a:spcAft>
                  <a:spcPct val="0"/>
                </a:spcAft>
              </a:pPr>
              <a:endParaRPr lang="en-US" sz="2400">
                <a:solidFill>
                  <a:srgbClr val="FFFFCC"/>
                </a:solidFill>
              </a:endParaRPr>
            </a:p>
          </p:txBody>
        </p:sp>
        <p:sp>
          <p:nvSpPr>
            <p:cNvPr id="128012" name="Freeform 12"/>
            <p:cNvSpPr>
              <a:spLocks/>
            </p:cNvSpPr>
            <p:nvPr/>
          </p:nvSpPr>
          <p:spPr bwMode="auto">
            <a:xfrm>
              <a:off x="85" y="412"/>
              <a:ext cx="1761" cy="185"/>
            </a:xfrm>
            <a:custGeom>
              <a:avLst/>
              <a:gdLst>
                <a:gd name="T0" fmla="*/ 85 w 1761"/>
                <a:gd name="T1" fmla="*/ 63 h 185"/>
                <a:gd name="T2" fmla="*/ 138 w 1761"/>
                <a:gd name="T3" fmla="*/ 63 h 185"/>
                <a:gd name="T4" fmla="*/ 180 w 1761"/>
                <a:gd name="T5" fmla="*/ 95 h 185"/>
                <a:gd name="T6" fmla="*/ 248 w 1761"/>
                <a:gd name="T7" fmla="*/ 76 h 185"/>
                <a:gd name="T8" fmla="*/ 325 w 1761"/>
                <a:gd name="T9" fmla="*/ 67 h 185"/>
                <a:gd name="T10" fmla="*/ 379 w 1761"/>
                <a:gd name="T11" fmla="*/ 86 h 185"/>
                <a:gd name="T12" fmla="*/ 438 w 1761"/>
                <a:gd name="T13" fmla="*/ 76 h 185"/>
                <a:gd name="T14" fmla="*/ 532 w 1761"/>
                <a:gd name="T15" fmla="*/ 82 h 185"/>
                <a:gd name="T16" fmla="*/ 592 w 1761"/>
                <a:gd name="T17" fmla="*/ 95 h 185"/>
                <a:gd name="T18" fmla="*/ 663 w 1761"/>
                <a:gd name="T19" fmla="*/ 57 h 185"/>
                <a:gd name="T20" fmla="*/ 716 w 1761"/>
                <a:gd name="T21" fmla="*/ 90 h 185"/>
                <a:gd name="T22" fmla="*/ 787 w 1761"/>
                <a:gd name="T23" fmla="*/ 85 h 185"/>
                <a:gd name="T24" fmla="*/ 824 w 1761"/>
                <a:gd name="T25" fmla="*/ 90 h 185"/>
                <a:gd name="T26" fmla="*/ 857 w 1761"/>
                <a:gd name="T27" fmla="*/ 57 h 185"/>
                <a:gd name="T28" fmla="*/ 899 w 1761"/>
                <a:gd name="T29" fmla="*/ 34 h 185"/>
                <a:gd name="T30" fmla="*/ 949 w 1761"/>
                <a:gd name="T31" fmla="*/ 31 h 185"/>
                <a:gd name="T32" fmla="*/ 991 w 1761"/>
                <a:gd name="T33" fmla="*/ 22 h 185"/>
                <a:gd name="T34" fmla="*/ 1030 w 1761"/>
                <a:gd name="T35" fmla="*/ 48 h 185"/>
                <a:gd name="T36" fmla="*/ 1071 w 1761"/>
                <a:gd name="T37" fmla="*/ 67 h 185"/>
                <a:gd name="T38" fmla="*/ 1138 w 1761"/>
                <a:gd name="T39" fmla="*/ 53 h 185"/>
                <a:gd name="T40" fmla="*/ 1168 w 1761"/>
                <a:gd name="T41" fmla="*/ 89 h 185"/>
                <a:gd name="T42" fmla="*/ 1215 w 1761"/>
                <a:gd name="T43" fmla="*/ 95 h 185"/>
                <a:gd name="T44" fmla="*/ 1293 w 1761"/>
                <a:gd name="T45" fmla="*/ 95 h 185"/>
                <a:gd name="T46" fmla="*/ 1340 w 1761"/>
                <a:gd name="T47" fmla="*/ 79 h 185"/>
                <a:gd name="T48" fmla="*/ 1376 w 1761"/>
                <a:gd name="T49" fmla="*/ 86 h 185"/>
                <a:gd name="T50" fmla="*/ 1418 w 1761"/>
                <a:gd name="T51" fmla="*/ 57 h 185"/>
                <a:gd name="T52" fmla="*/ 1478 w 1761"/>
                <a:gd name="T53" fmla="*/ 53 h 185"/>
                <a:gd name="T54" fmla="*/ 1528 w 1761"/>
                <a:gd name="T55" fmla="*/ 22 h 185"/>
                <a:gd name="T56" fmla="*/ 1567 w 1761"/>
                <a:gd name="T57" fmla="*/ 15 h 185"/>
                <a:gd name="T58" fmla="*/ 1617 w 1761"/>
                <a:gd name="T59" fmla="*/ 27 h 185"/>
                <a:gd name="T60" fmla="*/ 1661 w 1761"/>
                <a:gd name="T61" fmla="*/ 1 h 185"/>
                <a:gd name="T62" fmla="*/ 1703 w 1761"/>
                <a:gd name="T63" fmla="*/ 48 h 185"/>
                <a:gd name="T64" fmla="*/ 1750 w 1761"/>
                <a:gd name="T65" fmla="*/ 24 h 185"/>
                <a:gd name="T66" fmla="*/ 1760 w 1761"/>
                <a:gd name="T67" fmla="*/ 184 h 185"/>
                <a:gd name="T68" fmla="*/ 727 w 1761"/>
                <a:gd name="T69" fmla="*/ 149 h 185"/>
                <a:gd name="T70" fmla="*/ 0 w 1761"/>
                <a:gd name="T71" fmla="*/ 29 h 185"/>
                <a:gd name="T72" fmla="*/ 26 w 1761"/>
                <a:gd name="T73" fmla="*/ 50 h 185"/>
                <a:gd name="T74" fmla="*/ 61 w 1761"/>
                <a:gd name="T75" fmla="*/ 57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761" h="185">
                  <a:moveTo>
                    <a:pt x="61" y="57"/>
                  </a:moveTo>
                  <a:lnTo>
                    <a:pt x="85" y="63"/>
                  </a:lnTo>
                  <a:lnTo>
                    <a:pt x="112" y="57"/>
                  </a:lnTo>
                  <a:lnTo>
                    <a:pt x="138" y="63"/>
                  </a:lnTo>
                  <a:lnTo>
                    <a:pt x="158" y="81"/>
                  </a:lnTo>
                  <a:lnTo>
                    <a:pt x="180" y="95"/>
                  </a:lnTo>
                  <a:lnTo>
                    <a:pt x="217" y="82"/>
                  </a:lnTo>
                  <a:lnTo>
                    <a:pt x="248" y="76"/>
                  </a:lnTo>
                  <a:lnTo>
                    <a:pt x="293" y="76"/>
                  </a:lnTo>
                  <a:lnTo>
                    <a:pt x="325" y="67"/>
                  </a:lnTo>
                  <a:lnTo>
                    <a:pt x="354" y="76"/>
                  </a:lnTo>
                  <a:lnTo>
                    <a:pt x="379" y="86"/>
                  </a:lnTo>
                  <a:lnTo>
                    <a:pt x="402" y="89"/>
                  </a:lnTo>
                  <a:lnTo>
                    <a:pt x="438" y="76"/>
                  </a:lnTo>
                  <a:lnTo>
                    <a:pt x="477" y="76"/>
                  </a:lnTo>
                  <a:lnTo>
                    <a:pt x="532" y="82"/>
                  </a:lnTo>
                  <a:lnTo>
                    <a:pt x="555" y="99"/>
                  </a:lnTo>
                  <a:lnTo>
                    <a:pt x="592" y="95"/>
                  </a:lnTo>
                  <a:lnTo>
                    <a:pt x="629" y="67"/>
                  </a:lnTo>
                  <a:lnTo>
                    <a:pt x="663" y="57"/>
                  </a:lnTo>
                  <a:lnTo>
                    <a:pt x="687" y="67"/>
                  </a:lnTo>
                  <a:lnTo>
                    <a:pt x="716" y="90"/>
                  </a:lnTo>
                  <a:lnTo>
                    <a:pt x="750" y="100"/>
                  </a:lnTo>
                  <a:lnTo>
                    <a:pt x="787" y="85"/>
                  </a:lnTo>
                  <a:lnTo>
                    <a:pt x="805" y="79"/>
                  </a:lnTo>
                  <a:lnTo>
                    <a:pt x="824" y="90"/>
                  </a:lnTo>
                  <a:lnTo>
                    <a:pt x="840" y="76"/>
                  </a:lnTo>
                  <a:lnTo>
                    <a:pt x="857" y="57"/>
                  </a:lnTo>
                  <a:lnTo>
                    <a:pt x="877" y="39"/>
                  </a:lnTo>
                  <a:lnTo>
                    <a:pt x="899" y="34"/>
                  </a:lnTo>
                  <a:lnTo>
                    <a:pt x="924" y="39"/>
                  </a:lnTo>
                  <a:lnTo>
                    <a:pt x="949" y="31"/>
                  </a:lnTo>
                  <a:lnTo>
                    <a:pt x="975" y="22"/>
                  </a:lnTo>
                  <a:lnTo>
                    <a:pt x="991" y="22"/>
                  </a:lnTo>
                  <a:lnTo>
                    <a:pt x="1006" y="25"/>
                  </a:lnTo>
                  <a:lnTo>
                    <a:pt x="1030" y="48"/>
                  </a:lnTo>
                  <a:lnTo>
                    <a:pt x="1052" y="44"/>
                  </a:lnTo>
                  <a:lnTo>
                    <a:pt x="1071" y="67"/>
                  </a:lnTo>
                  <a:lnTo>
                    <a:pt x="1107" y="67"/>
                  </a:lnTo>
                  <a:lnTo>
                    <a:pt x="1138" y="53"/>
                  </a:lnTo>
                  <a:lnTo>
                    <a:pt x="1153" y="71"/>
                  </a:lnTo>
                  <a:lnTo>
                    <a:pt x="1168" y="89"/>
                  </a:lnTo>
                  <a:lnTo>
                    <a:pt x="1190" y="84"/>
                  </a:lnTo>
                  <a:lnTo>
                    <a:pt x="1215" y="95"/>
                  </a:lnTo>
                  <a:lnTo>
                    <a:pt x="1242" y="85"/>
                  </a:lnTo>
                  <a:lnTo>
                    <a:pt x="1293" y="95"/>
                  </a:lnTo>
                  <a:lnTo>
                    <a:pt x="1315" y="104"/>
                  </a:lnTo>
                  <a:lnTo>
                    <a:pt x="1340" y="79"/>
                  </a:lnTo>
                  <a:lnTo>
                    <a:pt x="1357" y="77"/>
                  </a:lnTo>
                  <a:lnTo>
                    <a:pt x="1376" y="86"/>
                  </a:lnTo>
                  <a:lnTo>
                    <a:pt x="1394" y="82"/>
                  </a:lnTo>
                  <a:lnTo>
                    <a:pt x="1418" y="57"/>
                  </a:lnTo>
                  <a:lnTo>
                    <a:pt x="1458" y="50"/>
                  </a:lnTo>
                  <a:lnTo>
                    <a:pt x="1478" y="53"/>
                  </a:lnTo>
                  <a:lnTo>
                    <a:pt x="1498" y="53"/>
                  </a:lnTo>
                  <a:lnTo>
                    <a:pt x="1528" y="22"/>
                  </a:lnTo>
                  <a:lnTo>
                    <a:pt x="1545" y="10"/>
                  </a:lnTo>
                  <a:lnTo>
                    <a:pt x="1567" y="15"/>
                  </a:lnTo>
                  <a:lnTo>
                    <a:pt x="1592" y="48"/>
                  </a:lnTo>
                  <a:lnTo>
                    <a:pt x="1617" y="27"/>
                  </a:lnTo>
                  <a:lnTo>
                    <a:pt x="1641" y="0"/>
                  </a:lnTo>
                  <a:lnTo>
                    <a:pt x="1661" y="1"/>
                  </a:lnTo>
                  <a:lnTo>
                    <a:pt x="1685" y="57"/>
                  </a:lnTo>
                  <a:lnTo>
                    <a:pt x="1703" y="48"/>
                  </a:lnTo>
                  <a:lnTo>
                    <a:pt x="1729" y="25"/>
                  </a:lnTo>
                  <a:lnTo>
                    <a:pt x="1750" y="24"/>
                  </a:lnTo>
                  <a:lnTo>
                    <a:pt x="1760" y="43"/>
                  </a:lnTo>
                  <a:lnTo>
                    <a:pt x="1760" y="184"/>
                  </a:lnTo>
                  <a:lnTo>
                    <a:pt x="740" y="144"/>
                  </a:lnTo>
                  <a:lnTo>
                    <a:pt x="727" y="149"/>
                  </a:lnTo>
                  <a:lnTo>
                    <a:pt x="0" y="133"/>
                  </a:lnTo>
                  <a:lnTo>
                    <a:pt x="0" y="29"/>
                  </a:lnTo>
                  <a:lnTo>
                    <a:pt x="10" y="44"/>
                  </a:lnTo>
                  <a:lnTo>
                    <a:pt x="26" y="50"/>
                  </a:lnTo>
                  <a:lnTo>
                    <a:pt x="46" y="51"/>
                  </a:lnTo>
                  <a:lnTo>
                    <a:pt x="61" y="57"/>
                  </a:lnTo>
                </a:path>
              </a:pathLst>
            </a:custGeom>
            <a:solidFill>
              <a:srgbClr val="003300"/>
            </a:solidFill>
            <a:ln>
              <a:noFill/>
            </a:ln>
            <a:effectLst/>
            <a:extLst>
              <a:ext uri="{91240B29-F687-4F45-9708-019B960494DF}">
                <a14:hiddenLine xmlns="" xmlns:a14="http://schemas.microsoft.com/office/drawing/2010/main" w="9525">
                  <a:solidFill>
                    <a:schemeClr val="tx1"/>
                  </a:solidFill>
                  <a:round/>
                  <a:headEnd type="none" w="sm" len="sm"/>
                  <a:tailEnd type="none" w="sm" len="sm"/>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a:lstStyle/>
            <a:p>
              <a:pPr fontAlgn="base">
                <a:spcBef>
                  <a:spcPct val="0"/>
                </a:spcBef>
                <a:spcAft>
                  <a:spcPct val="0"/>
                </a:spcAft>
              </a:pPr>
              <a:endParaRPr lang="en-US" sz="2400">
                <a:solidFill>
                  <a:srgbClr val="FFFFCC"/>
                </a:solidFill>
              </a:endParaRPr>
            </a:p>
          </p:txBody>
        </p:sp>
        <p:sp>
          <p:nvSpPr>
            <p:cNvPr id="128013" name="Freeform 13"/>
            <p:cNvSpPr>
              <a:spLocks/>
            </p:cNvSpPr>
            <p:nvPr/>
          </p:nvSpPr>
          <p:spPr bwMode="auto">
            <a:xfrm>
              <a:off x="85" y="476"/>
              <a:ext cx="1761" cy="188"/>
            </a:xfrm>
            <a:custGeom>
              <a:avLst/>
              <a:gdLst>
                <a:gd name="T0" fmla="*/ 37 w 1761"/>
                <a:gd name="T1" fmla="*/ 185 h 188"/>
                <a:gd name="T2" fmla="*/ 1706 w 1761"/>
                <a:gd name="T3" fmla="*/ 187 h 188"/>
                <a:gd name="T4" fmla="*/ 1739 w 1761"/>
                <a:gd name="T5" fmla="*/ 181 h 188"/>
                <a:gd name="T6" fmla="*/ 1758 w 1761"/>
                <a:gd name="T7" fmla="*/ 158 h 188"/>
                <a:gd name="T8" fmla="*/ 1760 w 1761"/>
                <a:gd name="T9" fmla="*/ 22 h 188"/>
                <a:gd name="T10" fmla="*/ 1736 w 1761"/>
                <a:gd name="T11" fmla="*/ 6 h 188"/>
                <a:gd name="T12" fmla="*/ 1723 w 1761"/>
                <a:gd name="T13" fmla="*/ 51 h 188"/>
                <a:gd name="T14" fmla="*/ 1706 w 1761"/>
                <a:gd name="T15" fmla="*/ 47 h 188"/>
                <a:gd name="T16" fmla="*/ 1671 w 1761"/>
                <a:gd name="T17" fmla="*/ 25 h 188"/>
                <a:gd name="T18" fmla="*/ 1625 w 1761"/>
                <a:gd name="T19" fmla="*/ 32 h 188"/>
                <a:gd name="T20" fmla="*/ 1588 w 1761"/>
                <a:gd name="T21" fmla="*/ 37 h 188"/>
                <a:gd name="T22" fmla="*/ 1554 w 1761"/>
                <a:gd name="T23" fmla="*/ 25 h 188"/>
                <a:gd name="T24" fmla="*/ 1520 w 1761"/>
                <a:gd name="T25" fmla="*/ 40 h 188"/>
                <a:gd name="T26" fmla="*/ 1498 w 1761"/>
                <a:gd name="T27" fmla="*/ 49 h 188"/>
                <a:gd name="T28" fmla="*/ 1445 w 1761"/>
                <a:gd name="T29" fmla="*/ 43 h 188"/>
                <a:gd name="T30" fmla="*/ 1396 w 1761"/>
                <a:gd name="T31" fmla="*/ 36 h 188"/>
                <a:gd name="T32" fmla="*/ 1337 w 1761"/>
                <a:gd name="T33" fmla="*/ 82 h 188"/>
                <a:gd name="T34" fmla="*/ 1293 w 1761"/>
                <a:gd name="T35" fmla="*/ 58 h 188"/>
                <a:gd name="T36" fmla="*/ 1240 w 1761"/>
                <a:gd name="T37" fmla="*/ 56 h 188"/>
                <a:gd name="T38" fmla="*/ 1153 w 1761"/>
                <a:gd name="T39" fmla="*/ 55 h 188"/>
                <a:gd name="T40" fmla="*/ 1112 w 1761"/>
                <a:gd name="T41" fmla="*/ 49 h 188"/>
                <a:gd name="T42" fmla="*/ 1079 w 1761"/>
                <a:gd name="T43" fmla="*/ 36 h 188"/>
                <a:gd name="T44" fmla="*/ 1006 w 1761"/>
                <a:gd name="T45" fmla="*/ 65 h 188"/>
                <a:gd name="T46" fmla="*/ 943 w 1761"/>
                <a:gd name="T47" fmla="*/ 50 h 188"/>
                <a:gd name="T48" fmla="*/ 866 w 1761"/>
                <a:gd name="T49" fmla="*/ 58 h 188"/>
                <a:gd name="T50" fmla="*/ 804 w 1761"/>
                <a:gd name="T51" fmla="*/ 58 h 188"/>
                <a:gd name="T52" fmla="*/ 730 w 1761"/>
                <a:gd name="T53" fmla="*/ 78 h 188"/>
                <a:gd name="T54" fmla="*/ 652 w 1761"/>
                <a:gd name="T55" fmla="*/ 68 h 188"/>
                <a:gd name="T56" fmla="*/ 563 w 1761"/>
                <a:gd name="T57" fmla="*/ 70 h 188"/>
                <a:gd name="T58" fmla="*/ 468 w 1761"/>
                <a:gd name="T59" fmla="*/ 49 h 188"/>
                <a:gd name="T60" fmla="*/ 369 w 1761"/>
                <a:gd name="T61" fmla="*/ 35 h 188"/>
                <a:gd name="T62" fmla="*/ 301 w 1761"/>
                <a:gd name="T63" fmla="*/ 53 h 188"/>
                <a:gd name="T64" fmla="*/ 262 w 1761"/>
                <a:gd name="T65" fmla="*/ 47 h 188"/>
                <a:gd name="T66" fmla="*/ 205 w 1761"/>
                <a:gd name="T67" fmla="*/ 55 h 188"/>
                <a:gd name="T68" fmla="*/ 143 w 1761"/>
                <a:gd name="T69" fmla="*/ 53 h 188"/>
                <a:gd name="T70" fmla="*/ 80 w 1761"/>
                <a:gd name="T71" fmla="*/ 65 h 188"/>
                <a:gd name="T72" fmla="*/ 16 w 1761"/>
                <a:gd name="T73" fmla="*/ 56 h 188"/>
                <a:gd name="T74" fmla="*/ 2 w 1761"/>
                <a:gd name="T75" fmla="*/ 111 h 188"/>
                <a:gd name="T76" fmla="*/ 13 w 1761"/>
                <a:gd name="T77" fmla="*/ 175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761" h="188">
                  <a:moveTo>
                    <a:pt x="23" y="182"/>
                  </a:moveTo>
                  <a:lnTo>
                    <a:pt x="37" y="185"/>
                  </a:lnTo>
                  <a:lnTo>
                    <a:pt x="54" y="187"/>
                  </a:lnTo>
                  <a:lnTo>
                    <a:pt x="1706" y="187"/>
                  </a:lnTo>
                  <a:lnTo>
                    <a:pt x="1725" y="184"/>
                  </a:lnTo>
                  <a:lnTo>
                    <a:pt x="1739" y="181"/>
                  </a:lnTo>
                  <a:lnTo>
                    <a:pt x="1751" y="170"/>
                  </a:lnTo>
                  <a:lnTo>
                    <a:pt x="1758" y="158"/>
                  </a:lnTo>
                  <a:lnTo>
                    <a:pt x="1760" y="143"/>
                  </a:lnTo>
                  <a:lnTo>
                    <a:pt x="1760" y="22"/>
                  </a:lnTo>
                  <a:lnTo>
                    <a:pt x="1745" y="0"/>
                  </a:lnTo>
                  <a:lnTo>
                    <a:pt x="1736" y="6"/>
                  </a:lnTo>
                  <a:lnTo>
                    <a:pt x="1729" y="27"/>
                  </a:lnTo>
                  <a:lnTo>
                    <a:pt x="1723" y="51"/>
                  </a:lnTo>
                  <a:lnTo>
                    <a:pt x="1716" y="49"/>
                  </a:lnTo>
                  <a:lnTo>
                    <a:pt x="1706" y="47"/>
                  </a:lnTo>
                  <a:lnTo>
                    <a:pt x="1685" y="35"/>
                  </a:lnTo>
                  <a:lnTo>
                    <a:pt x="1671" y="25"/>
                  </a:lnTo>
                  <a:lnTo>
                    <a:pt x="1649" y="22"/>
                  </a:lnTo>
                  <a:lnTo>
                    <a:pt x="1625" y="32"/>
                  </a:lnTo>
                  <a:lnTo>
                    <a:pt x="1603" y="49"/>
                  </a:lnTo>
                  <a:lnTo>
                    <a:pt x="1588" y="37"/>
                  </a:lnTo>
                  <a:lnTo>
                    <a:pt x="1574" y="35"/>
                  </a:lnTo>
                  <a:lnTo>
                    <a:pt x="1554" y="25"/>
                  </a:lnTo>
                  <a:lnTo>
                    <a:pt x="1534" y="28"/>
                  </a:lnTo>
                  <a:lnTo>
                    <a:pt x="1520" y="40"/>
                  </a:lnTo>
                  <a:lnTo>
                    <a:pt x="1514" y="56"/>
                  </a:lnTo>
                  <a:lnTo>
                    <a:pt x="1498" y="49"/>
                  </a:lnTo>
                  <a:lnTo>
                    <a:pt x="1475" y="49"/>
                  </a:lnTo>
                  <a:lnTo>
                    <a:pt x="1445" y="43"/>
                  </a:lnTo>
                  <a:lnTo>
                    <a:pt x="1419" y="56"/>
                  </a:lnTo>
                  <a:lnTo>
                    <a:pt x="1396" y="36"/>
                  </a:lnTo>
                  <a:lnTo>
                    <a:pt x="1366" y="49"/>
                  </a:lnTo>
                  <a:lnTo>
                    <a:pt x="1337" y="82"/>
                  </a:lnTo>
                  <a:lnTo>
                    <a:pt x="1314" y="70"/>
                  </a:lnTo>
                  <a:lnTo>
                    <a:pt x="1293" y="58"/>
                  </a:lnTo>
                  <a:lnTo>
                    <a:pt x="1270" y="51"/>
                  </a:lnTo>
                  <a:lnTo>
                    <a:pt x="1240" y="56"/>
                  </a:lnTo>
                  <a:lnTo>
                    <a:pt x="1194" y="66"/>
                  </a:lnTo>
                  <a:lnTo>
                    <a:pt x="1153" y="55"/>
                  </a:lnTo>
                  <a:lnTo>
                    <a:pt x="1135" y="60"/>
                  </a:lnTo>
                  <a:lnTo>
                    <a:pt x="1112" y="49"/>
                  </a:lnTo>
                  <a:lnTo>
                    <a:pt x="1097" y="38"/>
                  </a:lnTo>
                  <a:lnTo>
                    <a:pt x="1079" y="36"/>
                  </a:lnTo>
                  <a:lnTo>
                    <a:pt x="1047" y="43"/>
                  </a:lnTo>
                  <a:lnTo>
                    <a:pt x="1006" y="65"/>
                  </a:lnTo>
                  <a:lnTo>
                    <a:pt x="972" y="45"/>
                  </a:lnTo>
                  <a:lnTo>
                    <a:pt x="943" y="50"/>
                  </a:lnTo>
                  <a:lnTo>
                    <a:pt x="916" y="78"/>
                  </a:lnTo>
                  <a:lnTo>
                    <a:pt x="866" y="58"/>
                  </a:lnTo>
                  <a:lnTo>
                    <a:pt x="829" y="68"/>
                  </a:lnTo>
                  <a:lnTo>
                    <a:pt x="804" y="58"/>
                  </a:lnTo>
                  <a:lnTo>
                    <a:pt x="767" y="63"/>
                  </a:lnTo>
                  <a:lnTo>
                    <a:pt x="730" y="78"/>
                  </a:lnTo>
                  <a:lnTo>
                    <a:pt x="704" y="73"/>
                  </a:lnTo>
                  <a:lnTo>
                    <a:pt x="652" y="68"/>
                  </a:lnTo>
                  <a:lnTo>
                    <a:pt x="619" y="78"/>
                  </a:lnTo>
                  <a:lnTo>
                    <a:pt x="563" y="70"/>
                  </a:lnTo>
                  <a:lnTo>
                    <a:pt x="517" y="63"/>
                  </a:lnTo>
                  <a:lnTo>
                    <a:pt x="468" y="49"/>
                  </a:lnTo>
                  <a:lnTo>
                    <a:pt x="422" y="63"/>
                  </a:lnTo>
                  <a:lnTo>
                    <a:pt x="369" y="35"/>
                  </a:lnTo>
                  <a:lnTo>
                    <a:pt x="329" y="36"/>
                  </a:lnTo>
                  <a:lnTo>
                    <a:pt x="301" y="53"/>
                  </a:lnTo>
                  <a:lnTo>
                    <a:pt x="284" y="39"/>
                  </a:lnTo>
                  <a:lnTo>
                    <a:pt x="262" y="47"/>
                  </a:lnTo>
                  <a:lnTo>
                    <a:pt x="233" y="49"/>
                  </a:lnTo>
                  <a:lnTo>
                    <a:pt x="205" y="55"/>
                  </a:lnTo>
                  <a:lnTo>
                    <a:pt x="171" y="66"/>
                  </a:lnTo>
                  <a:lnTo>
                    <a:pt x="143" y="53"/>
                  </a:lnTo>
                  <a:lnTo>
                    <a:pt x="116" y="59"/>
                  </a:lnTo>
                  <a:lnTo>
                    <a:pt x="80" y="65"/>
                  </a:lnTo>
                  <a:lnTo>
                    <a:pt x="58" y="59"/>
                  </a:lnTo>
                  <a:lnTo>
                    <a:pt x="16" y="56"/>
                  </a:lnTo>
                  <a:lnTo>
                    <a:pt x="0" y="70"/>
                  </a:lnTo>
                  <a:lnTo>
                    <a:pt x="2" y="111"/>
                  </a:lnTo>
                  <a:lnTo>
                    <a:pt x="4" y="146"/>
                  </a:lnTo>
                  <a:lnTo>
                    <a:pt x="13" y="175"/>
                  </a:lnTo>
                  <a:lnTo>
                    <a:pt x="23" y="182"/>
                  </a:lnTo>
                </a:path>
              </a:pathLst>
            </a:custGeom>
            <a:gradFill rotWithShape="0">
              <a:gsLst>
                <a:gs pos="0">
                  <a:srgbClr val="CC6600"/>
                </a:gs>
                <a:gs pos="100000">
                  <a:srgbClr val="000000"/>
                </a:gs>
              </a:gsLst>
              <a:lin ang="5400000" scaled="1"/>
            </a:gradFill>
            <a:ln>
              <a:noFill/>
            </a:ln>
            <a:effectLst/>
            <a:extLst>
              <a:ext uri="{91240B29-F687-4F45-9708-019B960494DF}">
                <a14:hiddenLine xmlns="" xmlns:a14="http://schemas.microsoft.com/office/drawing/2010/main" w="9525">
                  <a:solidFill>
                    <a:schemeClr val="tx1"/>
                  </a:solidFill>
                  <a:round/>
                  <a:headEnd type="none" w="sm" len="sm"/>
                  <a:tailEnd type="none" w="sm" len="sm"/>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a:lstStyle/>
            <a:p>
              <a:pPr fontAlgn="base">
                <a:spcBef>
                  <a:spcPct val="0"/>
                </a:spcBef>
                <a:spcAft>
                  <a:spcPct val="0"/>
                </a:spcAft>
              </a:pPr>
              <a:endParaRPr lang="en-US" sz="2400">
                <a:solidFill>
                  <a:srgbClr val="FFFFCC"/>
                </a:solidFill>
              </a:endParaRPr>
            </a:p>
          </p:txBody>
        </p:sp>
        <p:sp>
          <p:nvSpPr>
            <p:cNvPr id="128014" name="Freeform 14"/>
            <p:cNvSpPr>
              <a:spLocks/>
            </p:cNvSpPr>
            <p:nvPr/>
          </p:nvSpPr>
          <p:spPr bwMode="auto">
            <a:xfrm>
              <a:off x="95" y="151"/>
              <a:ext cx="1733" cy="245"/>
            </a:xfrm>
            <a:custGeom>
              <a:avLst/>
              <a:gdLst>
                <a:gd name="T0" fmla="*/ 0 w 1733"/>
                <a:gd name="T1" fmla="*/ 185 h 245"/>
                <a:gd name="T2" fmla="*/ 4 w 1733"/>
                <a:gd name="T3" fmla="*/ 196 h 245"/>
                <a:gd name="T4" fmla="*/ 7 w 1733"/>
                <a:gd name="T5" fmla="*/ 88 h 245"/>
                <a:gd name="T6" fmla="*/ 22 w 1733"/>
                <a:gd name="T7" fmla="*/ 44 h 245"/>
                <a:gd name="T8" fmla="*/ 82 w 1733"/>
                <a:gd name="T9" fmla="*/ 39 h 245"/>
                <a:gd name="T10" fmla="*/ 198 w 1733"/>
                <a:gd name="T11" fmla="*/ 45 h 245"/>
                <a:gd name="T12" fmla="*/ 308 w 1733"/>
                <a:gd name="T13" fmla="*/ 42 h 245"/>
                <a:gd name="T14" fmla="*/ 437 w 1733"/>
                <a:gd name="T15" fmla="*/ 45 h 245"/>
                <a:gd name="T16" fmla="*/ 525 w 1733"/>
                <a:gd name="T17" fmla="*/ 39 h 245"/>
                <a:gd name="T18" fmla="*/ 598 w 1733"/>
                <a:gd name="T19" fmla="*/ 39 h 245"/>
                <a:gd name="T20" fmla="*/ 708 w 1733"/>
                <a:gd name="T21" fmla="*/ 51 h 245"/>
                <a:gd name="T22" fmla="*/ 788 w 1733"/>
                <a:gd name="T23" fmla="*/ 53 h 245"/>
                <a:gd name="T24" fmla="*/ 878 w 1733"/>
                <a:gd name="T25" fmla="*/ 45 h 245"/>
                <a:gd name="T26" fmla="*/ 986 w 1733"/>
                <a:gd name="T27" fmla="*/ 61 h 245"/>
                <a:gd name="T28" fmla="*/ 1071 w 1733"/>
                <a:gd name="T29" fmla="*/ 57 h 245"/>
                <a:gd name="T30" fmla="*/ 1150 w 1733"/>
                <a:gd name="T31" fmla="*/ 49 h 245"/>
                <a:gd name="T32" fmla="*/ 1241 w 1733"/>
                <a:gd name="T33" fmla="*/ 54 h 245"/>
                <a:gd name="T34" fmla="*/ 1319 w 1733"/>
                <a:gd name="T35" fmla="*/ 49 h 245"/>
                <a:gd name="T36" fmla="*/ 1395 w 1733"/>
                <a:gd name="T37" fmla="*/ 44 h 245"/>
                <a:gd name="T38" fmla="*/ 1449 w 1733"/>
                <a:gd name="T39" fmla="*/ 48 h 245"/>
                <a:gd name="T40" fmla="*/ 1557 w 1733"/>
                <a:gd name="T41" fmla="*/ 39 h 245"/>
                <a:gd name="T42" fmla="*/ 1665 w 1733"/>
                <a:gd name="T43" fmla="*/ 51 h 245"/>
                <a:gd name="T44" fmla="*/ 1703 w 1733"/>
                <a:gd name="T45" fmla="*/ 71 h 245"/>
                <a:gd name="T46" fmla="*/ 1721 w 1733"/>
                <a:gd name="T47" fmla="*/ 104 h 245"/>
                <a:gd name="T48" fmla="*/ 1732 w 1733"/>
                <a:gd name="T49" fmla="*/ 189 h 245"/>
                <a:gd name="T50" fmla="*/ 1732 w 1733"/>
                <a:gd name="T51" fmla="*/ 63 h 245"/>
                <a:gd name="T52" fmla="*/ 1725 w 1733"/>
                <a:gd name="T53" fmla="*/ 25 h 245"/>
                <a:gd name="T54" fmla="*/ 1606 w 1733"/>
                <a:gd name="T55" fmla="*/ 9 h 245"/>
                <a:gd name="T56" fmla="*/ 1510 w 1733"/>
                <a:gd name="T57" fmla="*/ 2 h 245"/>
                <a:gd name="T58" fmla="*/ 1443 w 1733"/>
                <a:gd name="T59" fmla="*/ 5 h 245"/>
                <a:gd name="T60" fmla="*/ 1349 w 1733"/>
                <a:gd name="T61" fmla="*/ 12 h 245"/>
                <a:gd name="T62" fmla="*/ 1182 w 1733"/>
                <a:gd name="T63" fmla="*/ 9 h 245"/>
                <a:gd name="T64" fmla="*/ 1067 w 1733"/>
                <a:gd name="T65" fmla="*/ 10 h 245"/>
                <a:gd name="T66" fmla="*/ 986 w 1733"/>
                <a:gd name="T67" fmla="*/ 9 h 245"/>
                <a:gd name="T68" fmla="*/ 923 w 1733"/>
                <a:gd name="T69" fmla="*/ 6 h 245"/>
                <a:gd name="T70" fmla="*/ 813 w 1733"/>
                <a:gd name="T71" fmla="*/ 9 h 245"/>
                <a:gd name="T72" fmla="*/ 681 w 1733"/>
                <a:gd name="T73" fmla="*/ 10 h 245"/>
                <a:gd name="T74" fmla="*/ 531 w 1733"/>
                <a:gd name="T75" fmla="*/ 6 h 245"/>
                <a:gd name="T76" fmla="*/ 463 w 1733"/>
                <a:gd name="T77" fmla="*/ 4 h 245"/>
                <a:gd name="T78" fmla="*/ 351 w 1733"/>
                <a:gd name="T79" fmla="*/ 4 h 245"/>
                <a:gd name="T80" fmla="*/ 208 w 1733"/>
                <a:gd name="T81" fmla="*/ 4 h 245"/>
                <a:gd name="T82" fmla="*/ 87 w 1733"/>
                <a:gd name="T83" fmla="*/ 0 h 245"/>
                <a:gd name="T84" fmla="*/ 28 w 1733"/>
                <a:gd name="T85" fmla="*/ 2 h 245"/>
                <a:gd name="T86" fmla="*/ 4 w 1733"/>
                <a:gd name="T87" fmla="*/ 27 h 245"/>
                <a:gd name="T88" fmla="*/ 0 w 1733"/>
                <a:gd name="T89" fmla="*/ 8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733" h="245">
                  <a:moveTo>
                    <a:pt x="0" y="119"/>
                  </a:moveTo>
                  <a:lnTo>
                    <a:pt x="0" y="185"/>
                  </a:lnTo>
                  <a:lnTo>
                    <a:pt x="0" y="244"/>
                  </a:lnTo>
                  <a:lnTo>
                    <a:pt x="4" y="196"/>
                  </a:lnTo>
                  <a:lnTo>
                    <a:pt x="5" y="157"/>
                  </a:lnTo>
                  <a:lnTo>
                    <a:pt x="7" y="88"/>
                  </a:lnTo>
                  <a:lnTo>
                    <a:pt x="12" y="55"/>
                  </a:lnTo>
                  <a:lnTo>
                    <a:pt x="22" y="44"/>
                  </a:lnTo>
                  <a:lnTo>
                    <a:pt x="48" y="36"/>
                  </a:lnTo>
                  <a:lnTo>
                    <a:pt x="82" y="39"/>
                  </a:lnTo>
                  <a:lnTo>
                    <a:pt x="162" y="39"/>
                  </a:lnTo>
                  <a:lnTo>
                    <a:pt x="198" y="45"/>
                  </a:lnTo>
                  <a:lnTo>
                    <a:pt x="249" y="39"/>
                  </a:lnTo>
                  <a:lnTo>
                    <a:pt x="308" y="42"/>
                  </a:lnTo>
                  <a:lnTo>
                    <a:pt x="351" y="40"/>
                  </a:lnTo>
                  <a:lnTo>
                    <a:pt x="437" y="45"/>
                  </a:lnTo>
                  <a:lnTo>
                    <a:pt x="467" y="44"/>
                  </a:lnTo>
                  <a:lnTo>
                    <a:pt x="525" y="39"/>
                  </a:lnTo>
                  <a:lnTo>
                    <a:pt x="544" y="46"/>
                  </a:lnTo>
                  <a:lnTo>
                    <a:pt x="598" y="39"/>
                  </a:lnTo>
                  <a:lnTo>
                    <a:pt x="680" y="44"/>
                  </a:lnTo>
                  <a:lnTo>
                    <a:pt x="708" y="51"/>
                  </a:lnTo>
                  <a:lnTo>
                    <a:pt x="751" y="45"/>
                  </a:lnTo>
                  <a:lnTo>
                    <a:pt x="788" y="53"/>
                  </a:lnTo>
                  <a:lnTo>
                    <a:pt x="818" y="53"/>
                  </a:lnTo>
                  <a:lnTo>
                    <a:pt x="878" y="45"/>
                  </a:lnTo>
                  <a:lnTo>
                    <a:pt x="935" y="51"/>
                  </a:lnTo>
                  <a:lnTo>
                    <a:pt x="986" y="61"/>
                  </a:lnTo>
                  <a:lnTo>
                    <a:pt x="1002" y="63"/>
                  </a:lnTo>
                  <a:lnTo>
                    <a:pt x="1071" y="57"/>
                  </a:lnTo>
                  <a:lnTo>
                    <a:pt x="1135" y="52"/>
                  </a:lnTo>
                  <a:lnTo>
                    <a:pt x="1150" y="49"/>
                  </a:lnTo>
                  <a:lnTo>
                    <a:pt x="1174" y="51"/>
                  </a:lnTo>
                  <a:lnTo>
                    <a:pt x="1241" y="54"/>
                  </a:lnTo>
                  <a:lnTo>
                    <a:pt x="1292" y="46"/>
                  </a:lnTo>
                  <a:lnTo>
                    <a:pt x="1319" y="49"/>
                  </a:lnTo>
                  <a:lnTo>
                    <a:pt x="1360" y="51"/>
                  </a:lnTo>
                  <a:lnTo>
                    <a:pt x="1395" y="44"/>
                  </a:lnTo>
                  <a:lnTo>
                    <a:pt x="1418" y="39"/>
                  </a:lnTo>
                  <a:lnTo>
                    <a:pt x="1449" y="48"/>
                  </a:lnTo>
                  <a:lnTo>
                    <a:pt x="1514" y="52"/>
                  </a:lnTo>
                  <a:lnTo>
                    <a:pt x="1557" y="39"/>
                  </a:lnTo>
                  <a:lnTo>
                    <a:pt x="1620" y="51"/>
                  </a:lnTo>
                  <a:lnTo>
                    <a:pt x="1665" y="51"/>
                  </a:lnTo>
                  <a:lnTo>
                    <a:pt x="1688" y="51"/>
                  </a:lnTo>
                  <a:lnTo>
                    <a:pt x="1703" y="71"/>
                  </a:lnTo>
                  <a:lnTo>
                    <a:pt x="1713" y="82"/>
                  </a:lnTo>
                  <a:lnTo>
                    <a:pt x="1721" y="104"/>
                  </a:lnTo>
                  <a:lnTo>
                    <a:pt x="1727" y="140"/>
                  </a:lnTo>
                  <a:lnTo>
                    <a:pt x="1732" y="189"/>
                  </a:lnTo>
                  <a:lnTo>
                    <a:pt x="1732" y="88"/>
                  </a:lnTo>
                  <a:lnTo>
                    <a:pt x="1732" y="63"/>
                  </a:lnTo>
                  <a:lnTo>
                    <a:pt x="1729" y="46"/>
                  </a:lnTo>
                  <a:lnTo>
                    <a:pt x="1725" y="25"/>
                  </a:lnTo>
                  <a:lnTo>
                    <a:pt x="1700" y="11"/>
                  </a:lnTo>
                  <a:lnTo>
                    <a:pt x="1606" y="9"/>
                  </a:lnTo>
                  <a:lnTo>
                    <a:pt x="1584" y="2"/>
                  </a:lnTo>
                  <a:lnTo>
                    <a:pt x="1510" y="2"/>
                  </a:lnTo>
                  <a:lnTo>
                    <a:pt x="1488" y="5"/>
                  </a:lnTo>
                  <a:lnTo>
                    <a:pt x="1443" y="5"/>
                  </a:lnTo>
                  <a:lnTo>
                    <a:pt x="1410" y="3"/>
                  </a:lnTo>
                  <a:lnTo>
                    <a:pt x="1349" y="12"/>
                  </a:lnTo>
                  <a:lnTo>
                    <a:pt x="1222" y="5"/>
                  </a:lnTo>
                  <a:lnTo>
                    <a:pt x="1182" y="9"/>
                  </a:lnTo>
                  <a:lnTo>
                    <a:pt x="1112" y="15"/>
                  </a:lnTo>
                  <a:lnTo>
                    <a:pt x="1067" y="10"/>
                  </a:lnTo>
                  <a:lnTo>
                    <a:pt x="1022" y="9"/>
                  </a:lnTo>
                  <a:lnTo>
                    <a:pt x="986" y="9"/>
                  </a:lnTo>
                  <a:lnTo>
                    <a:pt x="947" y="13"/>
                  </a:lnTo>
                  <a:lnTo>
                    <a:pt x="923" y="6"/>
                  </a:lnTo>
                  <a:lnTo>
                    <a:pt x="839" y="9"/>
                  </a:lnTo>
                  <a:lnTo>
                    <a:pt x="813" y="9"/>
                  </a:lnTo>
                  <a:lnTo>
                    <a:pt x="769" y="6"/>
                  </a:lnTo>
                  <a:lnTo>
                    <a:pt x="681" y="10"/>
                  </a:lnTo>
                  <a:lnTo>
                    <a:pt x="603" y="6"/>
                  </a:lnTo>
                  <a:lnTo>
                    <a:pt x="531" y="6"/>
                  </a:lnTo>
                  <a:lnTo>
                    <a:pt x="496" y="9"/>
                  </a:lnTo>
                  <a:lnTo>
                    <a:pt x="463" y="4"/>
                  </a:lnTo>
                  <a:lnTo>
                    <a:pt x="435" y="4"/>
                  </a:lnTo>
                  <a:lnTo>
                    <a:pt x="351" y="4"/>
                  </a:lnTo>
                  <a:lnTo>
                    <a:pt x="253" y="6"/>
                  </a:lnTo>
                  <a:lnTo>
                    <a:pt x="208" y="4"/>
                  </a:lnTo>
                  <a:lnTo>
                    <a:pt x="155" y="6"/>
                  </a:lnTo>
                  <a:lnTo>
                    <a:pt x="87" y="0"/>
                  </a:lnTo>
                  <a:lnTo>
                    <a:pt x="45" y="0"/>
                  </a:lnTo>
                  <a:lnTo>
                    <a:pt x="28" y="2"/>
                  </a:lnTo>
                  <a:lnTo>
                    <a:pt x="15" y="9"/>
                  </a:lnTo>
                  <a:lnTo>
                    <a:pt x="4" y="27"/>
                  </a:lnTo>
                  <a:lnTo>
                    <a:pt x="0" y="56"/>
                  </a:lnTo>
                  <a:lnTo>
                    <a:pt x="0" y="86"/>
                  </a:lnTo>
                  <a:lnTo>
                    <a:pt x="0" y="119"/>
                  </a:lnTo>
                </a:path>
              </a:pathLst>
            </a:custGeom>
            <a:solidFill>
              <a:srgbClr val="FFFFFF"/>
            </a:solidFill>
            <a:ln>
              <a:noFill/>
            </a:ln>
            <a:effectLst/>
            <a:extLst>
              <a:ext uri="{91240B29-F687-4F45-9708-019B960494DF}">
                <a14:hiddenLine xmlns="" xmlns:a14="http://schemas.microsoft.com/office/drawing/2010/main" w="9525">
                  <a:solidFill>
                    <a:schemeClr val="tx1"/>
                  </a:solidFill>
                  <a:round/>
                  <a:headEnd type="none" w="sm" len="sm"/>
                  <a:tailEnd type="none" w="sm" len="sm"/>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a:lstStyle/>
            <a:p>
              <a:pPr fontAlgn="base">
                <a:spcBef>
                  <a:spcPct val="0"/>
                </a:spcBef>
                <a:spcAft>
                  <a:spcPct val="0"/>
                </a:spcAft>
              </a:pPr>
              <a:endParaRPr lang="en-US" sz="2400">
                <a:solidFill>
                  <a:srgbClr val="FFFFCC"/>
                </a:solidFill>
              </a:endParaRPr>
            </a:p>
          </p:txBody>
        </p:sp>
        <p:sp>
          <p:nvSpPr>
            <p:cNvPr id="128015" name="Freeform 15"/>
            <p:cNvSpPr>
              <a:spLocks/>
            </p:cNvSpPr>
            <p:nvPr/>
          </p:nvSpPr>
          <p:spPr bwMode="auto">
            <a:xfrm>
              <a:off x="98" y="539"/>
              <a:ext cx="1733" cy="100"/>
            </a:xfrm>
            <a:custGeom>
              <a:avLst/>
              <a:gdLst>
                <a:gd name="T0" fmla="*/ 0 w 1733"/>
                <a:gd name="T1" fmla="*/ 24 h 100"/>
                <a:gd name="T2" fmla="*/ 4 w 1733"/>
                <a:gd name="T3" fmla="*/ 19 h 100"/>
                <a:gd name="T4" fmla="*/ 6 w 1733"/>
                <a:gd name="T5" fmla="*/ 63 h 100"/>
                <a:gd name="T6" fmla="*/ 22 w 1733"/>
                <a:gd name="T7" fmla="*/ 80 h 100"/>
                <a:gd name="T8" fmla="*/ 48 w 1733"/>
                <a:gd name="T9" fmla="*/ 76 h 100"/>
                <a:gd name="T10" fmla="*/ 90 w 1733"/>
                <a:gd name="T11" fmla="*/ 76 h 100"/>
                <a:gd name="T12" fmla="*/ 132 w 1733"/>
                <a:gd name="T13" fmla="*/ 78 h 100"/>
                <a:gd name="T14" fmla="*/ 156 w 1733"/>
                <a:gd name="T15" fmla="*/ 80 h 100"/>
                <a:gd name="T16" fmla="*/ 202 w 1733"/>
                <a:gd name="T17" fmla="*/ 75 h 100"/>
                <a:gd name="T18" fmla="*/ 266 w 1733"/>
                <a:gd name="T19" fmla="*/ 80 h 100"/>
                <a:gd name="T20" fmla="*/ 336 w 1733"/>
                <a:gd name="T21" fmla="*/ 79 h 100"/>
                <a:gd name="T22" fmla="*/ 390 w 1733"/>
                <a:gd name="T23" fmla="*/ 82 h 100"/>
                <a:gd name="T24" fmla="*/ 421 w 1733"/>
                <a:gd name="T25" fmla="*/ 81 h 100"/>
                <a:gd name="T26" fmla="*/ 525 w 1733"/>
                <a:gd name="T27" fmla="*/ 83 h 100"/>
                <a:gd name="T28" fmla="*/ 590 w 1733"/>
                <a:gd name="T29" fmla="*/ 76 h 100"/>
                <a:gd name="T30" fmla="*/ 656 w 1733"/>
                <a:gd name="T31" fmla="*/ 78 h 100"/>
                <a:gd name="T32" fmla="*/ 708 w 1733"/>
                <a:gd name="T33" fmla="*/ 78 h 100"/>
                <a:gd name="T34" fmla="*/ 788 w 1733"/>
                <a:gd name="T35" fmla="*/ 77 h 100"/>
                <a:gd name="T36" fmla="*/ 850 w 1733"/>
                <a:gd name="T37" fmla="*/ 71 h 100"/>
                <a:gd name="T38" fmla="*/ 942 w 1733"/>
                <a:gd name="T39" fmla="*/ 73 h 100"/>
                <a:gd name="T40" fmla="*/ 1055 w 1733"/>
                <a:gd name="T41" fmla="*/ 76 h 100"/>
                <a:gd name="T42" fmla="*/ 1121 w 1733"/>
                <a:gd name="T43" fmla="*/ 71 h 100"/>
                <a:gd name="T44" fmla="*/ 1150 w 1733"/>
                <a:gd name="T45" fmla="*/ 79 h 100"/>
                <a:gd name="T46" fmla="*/ 1237 w 1733"/>
                <a:gd name="T47" fmla="*/ 79 h 100"/>
                <a:gd name="T48" fmla="*/ 1308 w 1733"/>
                <a:gd name="T49" fmla="*/ 79 h 100"/>
                <a:gd name="T50" fmla="*/ 1332 w 1733"/>
                <a:gd name="T51" fmla="*/ 75 h 100"/>
                <a:gd name="T52" fmla="*/ 1373 w 1733"/>
                <a:gd name="T53" fmla="*/ 80 h 100"/>
                <a:gd name="T54" fmla="*/ 1394 w 1733"/>
                <a:gd name="T55" fmla="*/ 80 h 100"/>
                <a:gd name="T56" fmla="*/ 1451 w 1733"/>
                <a:gd name="T57" fmla="*/ 80 h 100"/>
                <a:gd name="T58" fmla="*/ 1499 w 1733"/>
                <a:gd name="T59" fmla="*/ 77 h 100"/>
                <a:gd name="T60" fmla="*/ 1578 w 1733"/>
                <a:gd name="T61" fmla="*/ 74 h 100"/>
                <a:gd name="T62" fmla="*/ 1687 w 1733"/>
                <a:gd name="T63" fmla="*/ 73 h 100"/>
                <a:gd name="T64" fmla="*/ 1713 w 1733"/>
                <a:gd name="T65" fmla="*/ 65 h 100"/>
                <a:gd name="T66" fmla="*/ 1727 w 1733"/>
                <a:gd name="T67" fmla="*/ 42 h 100"/>
                <a:gd name="T68" fmla="*/ 1732 w 1733"/>
                <a:gd name="T69" fmla="*/ 63 h 100"/>
                <a:gd name="T70" fmla="*/ 1730 w 1733"/>
                <a:gd name="T71" fmla="*/ 80 h 100"/>
                <a:gd name="T72" fmla="*/ 1716 w 1733"/>
                <a:gd name="T73" fmla="*/ 95 h 100"/>
                <a:gd name="T74" fmla="*/ 1606 w 1733"/>
                <a:gd name="T75" fmla="*/ 95 h 100"/>
                <a:gd name="T76" fmla="*/ 1510 w 1733"/>
                <a:gd name="T77" fmla="*/ 97 h 100"/>
                <a:gd name="T78" fmla="*/ 1466 w 1733"/>
                <a:gd name="T79" fmla="*/ 99 h 100"/>
                <a:gd name="T80" fmla="*/ 1416 w 1733"/>
                <a:gd name="T81" fmla="*/ 99 h 100"/>
                <a:gd name="T82" fmla="*/ 1325 w 1733"/>
                <a:gd name="T83" fmla="*/ 93 h 100"/>
                <a:gd name="T84" fmla="*/ 1216 w 1733"/>
                <a:gd name="T85" fmla="*/ 92 h 100"/>
                <a:gd name="T86" fmla="*/ 1125 w 1733"/>
                <a:gd name="T87" fmla="*/ 94 h 100"/>
                <a:gd name="T88" fmla="*/ 1067 w 1733"/>
                <a:gd name="T89" fmla="*/ 94 h 100"/>
                <a:gd name="T90" fmla="*/ 1022 w 1733"/>
                <a:gd name="T91" fmla="*/ 95 h 100"/>
                <a:gd name="T92" fmla="*/ 987 w 1733"/>
                <a:gd name="T93" fmla="*/ 97 h 100"/>
                <a:gd name="T94" fmla="*/ 947 w 1733"/>
                <a:gd name="T95" fmla="*/ 93 h 100"/>
                <a:gd name="T96" fmla="*/ 901 w 1733"/>
                <a:gd name="T97" fmla="*/ 97 h 100"/>
                <a:gd name="T98" fmla="*/ 839 w 1733"/>
                <a:gd name="T99" fmla="*/ 97 h 100"/>
                <a:gd name="T100" fmla="*/ 791 w 1733"/>
                <a:gd name="T101" fmla="*/ 95 h 100"/>
                <a:gd name="T102" fmla="*/ 720 w 1733"/>
                <a:gd name="T103" fmla="*/ 99 h 100"/>
                <a:gd name="T104" fmla="*/ 638 w 1733"/>
                <a:gd name="T105" fmla="*/ 99 h 100"/>
                <a:gd name="T106" fmla="*/ 563 w 1733"/>
                <a:gd name="T107" fmla="*/ 99 h 100"/>
                <a:gd name="T108" fmla="*/ 496 w 1733"/>
                <a:gd name="T109" fmla="*/ 95 h 100"/>
                <a:gd name="T110" fmla="*/ 435 w 1733"/>
                <a:gd name="T111" fmla="*/ 97 h 100"/>
                <a:gd name="T112" fmla="*/ 326 w 1733"/>
                <a:gd name="T113" fmla="*/ 97 h 100"/>
                <a:gd name="T114" fmla="*/ 208 w 1733"/>
                <a:gd name="T115" fmla="*/ 97 h 100"/>
                <a:gd name="T116" fmla="*/ 15 w 1733"/>
                <a:gd name="T117" fmla="*/ 95 h 100"/>
                <a:gd name="T118" fmla="*/ 0 w 1733"/>
                <a:gd name="T119" fmla="*/ 76 h 100"/>
                <a:gd name="T120" fmla="*/ 0 w 1733"/>
                <a:gd name="T121" fmla="*/ 5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33" h="100">
                  <a:moveTo>
                    <a:pt x="0" y="50"/>
                  </a:moveTo>
                  <a:lnTo>
                    <a:pt x="0" y="24"/>
                  </a:lnTo>
                  <a:lnTo>
                    <a:pt x="0" y="0"/>
                  </a:lnTo>
                  <a:lnTo>
                    <a:pt x="4" y="19"/>
                  </a:lnTo>
                  <a:lnTo>
                    <a:pt x="5" y="35"/>
                  </a:lnTo>
                  <a:lnTo>
                    <a:pt x="6" y="63"/>
                  </a:lnTo>
                  <a:lnTo>
                    <a:pt x="12" y="76"/>
                  </a:lnTo>
                  <a:lnTo>
                    <a:pt x="22" y="80"/>
                  </a:lnTo>
                  <a:lnTo>
                    <a:pt x="33" y="77"/>
                  </a:lnTo>
                  <a:lnTo>
                    <a:pt x="48" y="76"/>
                  </a:lnTo>
                  <a:lnTo>
                    <a:pt x="74" y="75"/>
                  </a:lnTo>
                  <a:lnTo>
                    <a:pt x="90" y="76"/>
                  </a:lnTo>
                  <a:lnTo>
                    <a:pt x="103" y="76"/>
                  </a:lnTo>
                  <a:lnTo>
                    <a:pt x="132" y="78"/>
                  </a:lnTo>
                  <a:lnTo>
                    <a:pt x="143" y="79"/>
                  </a:lnTo>
                  <a:lnTo>
                    <a:pt x="156" y="80"/>
                  </a:lnTo>
                  <a:lnTo>
                    <a:pt x="178" y="76"/>
                  </a:lnTo>
                  <a:lnTo>
                    <a:pt x="202" y="75"/>
                  </a:lnTo>
                  <a:lnTo>
                    <a:pt x="231" y="74"/>
                  </a:lnTo>
                  <a:lnTo>
                    <a:pt x="266" y="80"/>
                  </a:lnTo>
                  <a:lnTo>
                    <a:pt x="311" y="82"/>
                  </a:lnTo>
                  <a:lnTo>
                    <a:pt x="336" y="79"/>
                  </a:lnTo>
                  <a:lnTo>
                    <a:pt x="351" y="82"/>
                  </a:lnTo>
                  <a:lnTo>
                    <a:pt x="390" y="82"/>
                  </a:lnTo>
                  <a:lnTo>
                    <a:pt x="404" y="77"/>
                  </a:lnTo>
                  <a:lnTo>
                    <a:pt x="421" y="81"/>
                  </a:lnTo>
                  <a:lnTo>
                    <a:pt x="467" y="80"/>
                  </a:lnTo>
                  <a:lnTo>
                    <a:pt x="525" y="83"/>
                  </a:lnTo>
                  <a:lnTo>
                    <a:pt x="545" y="80"/>
                  </a:lnTo>
                  <a:lnTo>
                    <a:pt x="590" y="76"/>
                  </a:lnTo>
                  <a:lnTo>
                    <a:pt x="620" y="75"/>
                  </a:lnTo>
                  <a:lnTo>
                    <a:pt x="656" y="78"/>
                  </a:lnTo>
                  <a:lnTo>
                    <a:pt x="680" y="80"/>
                  </a:lnTo>
                  <a:lnTo>
                    <a:pt x="708" y="78"/>
                  </a:lnTo>
                  <a:lnTo>
                    <a:pt x="757" y="81"/>
                  </a:lnTo>
                  <a:lnTo>
                    <a:pt x="788" y="77"/>
                  </a:lnTo>
                  <a:lnTo>
                    <a:pt x="818" y="77"/>
                  </a:lnTo>
                  <a:lnTo>
                    <a:pt x="850" y="71"/>
                  </a:lnTo>
                  <a:lnTo>
                    <a:pt x="890" y="77"/>
                  </a:lnTo>
                  <a:lnTo>
                    <a:pt x="942" y="73"/>
                  </a:lnTo>
                  <a:lnTo>
                    <a:pt x="1002" y="73"/>
                  </a:lnTo>
                  <a:lnTo>
                    <a:pt x="1055" y="76"/>
                  </a:lnTo>
                  <a:lnTo>
                    <a:pt x="1086" y="71"/>
                  </a:lnTo>
                  <a:lnTo>
                    <a:pt x="1121" y="71"/>
                  </a:lnTo>
                  <a:lnTo>
                    <a:pt x="1135" y="77"/>
                  </a:lnTo>
                  <a:lnTo>
                    <a:pt x="1150" y="79"/>
                  </a:lnTo>
                  <a:lnTo>
                    <a:pt x="1196" y="76"/>
                  </a:lnTo>
                  <a:lnTo>
                    <a:pt x="1237" y="79"/>
                  </a:lnTo>
                  <a:lnTo>
                    <a:pt x="1292" y="80"/>
                  </a:lnTo>
                  <a:lnTo>
                    <a:pt x="1308" y="79"/>
                  </a:lnTo>
                  <a:lnTo>
                    <a:pt x="1319" y="79"/>
                  </a:lnTo>
                  <a:lnTo>
                    <a:pt x="1332" y="75"/>
                  </a:lnTo>
                  <a:lnTo>
                    <a:pt x="1360" y="78"/>
                  </a:lnTo>
                  <a:lnTo>
                    <a:pt x="1373" y="80"/>
                  </a:lnTo>
                  <a:lnTo>
                    <a:pt x="1382" y="77"/>
                  </a:lnTo>
                  <a:lnTo>
                    <a:pt x="1394" y="80"/>
                  </a:lnTo>
                  <a:lnTo>
                    <a:pt x="1416" y="76"/>
                  </a:lnTo>
                  <a:lnTo>
                    <a:pt x="1451" y="80"/>
                  </a:lnTo>
                  <a:lnTo>
                    <a:pt x="1485" y="74"/>
                  </a:lnTo>
                  <a:lnTo>
                    <a:pt x="1499" y="77"/>
                  </a:lnTo>
                  <a:lnTo>
                    <a:pt x="1514" y="77"/>
                  </a:lnTo>
                  <a:lnTo>
                    <a:pt x="1578" y="74"/>
                  </a:lnTo>
                  <a:lnTo>
                    <a:pt x="1639" y="77"/>
                  </a:lnTo>
                  <a:lnTo>
                    <a:pt x="1687" y="73"/>
                  </a:lnTo>
                  <a:lnTo>
                    <a:pt x="1703" y="70"/>
                  </a:lnTo>
                  <a:lnTo>
                    <a:pt x="1713" y="65"/>
                  </a:lnTo>
                  <a:lnTo>
                    <a:pt x="1721" y="56"/>
                  </a:lnTo>
                  <a:lnTo>
                    <a:pt x="1727" y="42"/>
                  </a:lnTo>
                  <a:lnTo>
                    <a:pt x="1732" y="22"/>
                  </a:lnTo>
                  <a:lnTo>
                    <a:pt x="1732" y="63"/>
                  </a:lnTo>
                  <a:lnTo>
                    <a:pt x="1732" y="73"/>
                  </a:lnTo>
                  <a:lnTo>
                    <a:pt x="1730" y="80"/>
                  </a:lnTo>
                  <a:lnTo>
                    <a:pt x="1725" y="88"/>
                  </a:lnTo>
                  <a:lnTo>
                    <a:pt x="1716" y="95"/>
                  </a:lnTo>
                  <a:lnTo>
                    <a:pt x="1652" y="99"/>
                  </a:lnTo>
                  <a:lnTo>
                    <a:pt x="1606" y="95"/>
                  </a:lnTo>
                  <a:lnTo>
                    <a:pt x="1583" y="97"/>
                  </a:lnTo>
                  <a:lnTo>
                    <a:pt x="1510" y="97"/>
                  </a:lnTo>
                  <a:lnTo>
                    <a:pt x="1488" y="97"/>
                  </a:lnTo>
                  <a:lnTo>
                    <a:pt x="1466" y="99"/>
                  </a:lnTo>
                  <a:lnTo>
                    <a:pt x="1443" y="96"/>
                  </a:lnTo>
                  <a:lnTo>
                    <a:pt x="1416" y="99"/>
                  </a:lnTo>
                  <a:lnTo>
                    <a:pt x="1346" y="97"/>
                  </a:lnTo>
                  <a:lnTo>
                    <a:pt x="1325" y="93"/>
                  </a:lnTo>
                  <a:lnTo>
                    <a:pt x="1260" y="97"/>
                  </a:lnTo>
                  <a:lnTo>
                    <a:pt x="1216" y="92"/>
                  </a:lnTo>
                  <a:lnTo>
                    <a:pt x="1165" y="97"/>
                  </a:lnTo>
                  <a:lnTo>
                    <a:pt x="1125" y="94"/>
                  </a:lnTo>
                  <a:lnTo>
                    <a:pt x="1088" y="97"/>
                  </a:lnTo>
                  <a:lnTo>
                    <a:pt x="1067" y="94"/>
                  </a:lnTo>
                  <a:lnTo>
                    <a:pt x="1048" y="95"/>
                  </a:lnTo>
                  <a:lnTo>
                    <a:pt x="1022" y="95"/>
                  </a:lnTo>
                  <a:lnTo>
                    <a:pt x="1006" y="92"/>
                  </a:lnTo>
                  <a:lnTo>
                    <a:pt x="987" y="97"/>
                  </a:lnTo>
                  <a:lnTo>
                    <a:pt x="967" y="92"/>
                  </a:lnTo>
                  <a:lnTo>
                    <a:pt x="947" y="93"/>
                  </a:lnTo>
                  <a:lnTo>
                    <a:pt x="923" y="95"/>
                  </a:lnTo>
                  <a:lnTo>
                    <a:pt x="901" y="97"/>
                  </a:lnTo>
                  <a:lnTo>
                    <a:pt x="875" y="97"/>
                  </a:lnTo>
                  <a:lnTo>
                    <a:pt x="839" y="97"/>
                  </a:lnTo>
                  <a:lnTo>
                    <a:pt x="813" y="97"/>
                  </a:lnTo>
                  <a:lnTo>
                    <a:pt x="791" y="95"/>
                  </a:lnTo>
                  <a:lnTo>
                    <a:pt x="769" y="95"/>
                  </a:lnTo>
                  <a:lnTo>
                    <a:pt x="720" y="99"/>
                  </a:lnTo>
                  <a:lnTo>
                    <a:pt x="681" y="94"/>
                  </a:lnTo>
                  <a:lnTo>
                    <a:pt x="638" y="99"/>
                  </a:lnTo>
                  <a:lnTo>
                    <a:pt x="603" y="95"/>
                  </a:lnTo>
                  <a:lnTo>
                    <a:pt x="563" y="99"/>
                  </a:lnTo>
                  <a:lnTo>
                    <a:pt x="531" y="95"/>
                  </a:lnTo>
                  <a:lnTo>
                    <a:pt x="496" y="95"/>
                  </a:lnTo>
                  <a:lnTo>
                    <a:pt x="463" y="97"/>
                  </a:lnTo>
                  <a:lnTo>
                    <a:pt x="435" y="97"/>
                  </a:lnTo>
                  <a:lnTo>
                    <a:pt x="351" y="97"/>
                  </a:lnTo>
                  <a:lnTo>
                    <a:pt x="326" y="97"/>
                  </a:lnTo>
                  <a:lnTo>
                    <a:pt x="254" y="95"/>
                  </a:lnTo>
                  <a:lnTo>
                    <a:pt x="208" y="97"/>
                  </a:lnTo>
                  <a:lnTo>
                    <a:pt x="84" y="94"/>
                  </a:lnTo>
                  <a:lnTo>
                    <a:pt x="15" y="95"/>
                  </a:lnTo>
                  <a:lnTo>
                    <a:pt x="3" y="88"/>
                  </a:lnTo>
                  <a:lnTo>
                    <a:pt x="0" y="76"/>
                  </a:lnTo>
                  <a:lnTo>
                    <a:pt x="0" y="63"/>
                  </a:lnTo>
                  <a:lnTo>
                    <a:pt x="0" y="50"/>
                  </a:lnTo>
                </a:path>
              </a:pathLst>
            </a:custGeom>
            <a:solidFill>
              <a:schemeClr val="bg1"/>
            </a:solidFill>
            <a:ln>
              <a:noFill/>
            </a:ln>
            <a:effectLst/>
            <a:extLst>
              <a:ext uri="{91240B29-F687-4F45-9708-019B960494DF}">
                <a14:hiddenLine xmlns="" xmlns:a14="http://schemas.microsoft.com/office/drawing/2010/main" w="9525">
                  <a:solidFill>
                    <a:schemeClr val="tx1"/>
                  </a:solidFill>
                  <a:round/>
                  <a:headEnd type="none" w="sm" len="sm"/>
                  <a:tailEnd type="none" w="sm" len="sm"/>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a:lstStyle/>
            <a:p>
              <a:pPr fontAlgn="base">
                <a:spcBef>
                  <a:spcPct val="0"/>
                </a:spcBef>
                <a:spcAft>
                  <a:spcPct val="0"/>
                </a:spcAft>
              </a:pPr>
              <a:endParaRPr lang="en-US" sz="2400">
                <a:solidFill>
                  <a:srgbClr val="FFFFCC"/>
                </a:solidFill>
              </a:endParaRPr>
            </a:p>
          </p:txBody>
        </p:sp>
      </p:grpSp>
      <p:grpSp>
        <p:nvGrpSpPr>
          <p:cNvPr id="128016" name="Group 16"/>
          <p:cNvGrpSpPr>
            <a:grpSpLocks/>
          </p:cNvGrpSpPr>
          <p:nvPr/>
        </p:nvGrpSpPr>
        <p:grpSpPr bwMode="auto">
          <a:xfrm>
            <a:off x="6243638" y="222250"/>
            <a:ext cx="2795587" cy="866775"/>
            <a:chOff x="3933" y="140"/>
            <a:chExt cx="1761" cy="546"/>
          </a:xfrm>
        </p:grpSpPr>
        <p:sp>
          <p:nvSpPr>
            <p:cNvPr id="128017" name="Freeform 17"/>
            <p:cNvSpPr>
              <a:spLocks/>
            </p:cNvSpPr>
            <p:nvPr/>
          </p:nvSpPr>
          <p:spPr bwMode="auto">
            <a:xfrm>
              <a:off x="3933" y="140"/>
              <a:ext cx="1761" cy="445"/>
            </a:xfrm>
            <a:custGeom>
              <a:avLst/>
              <a:gdLst>
                <a:gd name="T0" fmla="*/ 23 w 1761"/>
                <a:gd name="T1" fmla="*/ 6 h 445"/>
                <a:gd name="T2" fmla="*/ 37 w 1761"/>
                <a:gd name="T3" fmla="*/ 0 h 445"/>
                <a:gd name="T4" fmla="*/ 1706 w 1761"/>
                <a:gd name="T5" fmla="*/ 0 h 445"/>
                <a:gd name="T6" fmla="*/ 1725 w 1761"/>
                <a:gd name="T7" fmla="*/ 4 h 445"/>
                <a:gd name="T8" fmla="*/ 1739 w 1761"/>
                <a:gd name="T9" fmla="*/ 15 h 445"/>
                <a:gd name="T10" fmla="*/ 1751 w 1761"/>
                <a:gd name="T11" fmla="*/ 44 h 445"/>
                <a:gd name="T12" fmla="*/ 1758 w 1761"/>
                <a:gd name="T13" fmla="*/ 77 h 445"/>
                <a:gd name="T14" fmla="*/ 1760 w 1761"/>
                <a:gd name="T15" fmla="*/ 115 h 445"/>
                <a:gd name="T16" fmla="*/ 1760 w 1761"/>
                <a:gd name="T17" fmla="*/ 444 h 445"/>
                <a:gd name="T18" fmla="*/ 66 w 1761"/>
                <a:gd name="T19" fmla="*/ 444 h 445"/>
                <a:gd name="T20" fmla="*/ 0 w 1761"/>
                <a:gd name="T21" fmla="*/ 444 h 445"/>
                <a:gd name="T22" fmla="*/ 0 w 1761"/>
                <a:gd name="T23" fmla="*/ 138 h 445"/>
                <a:gd name="T24" fmla="*/ 0 w 1761"/>
                <a:gd name="T25" fmla="*/ 93 h 445"/>
                <a:gd name="T26" fmla="*/ 7 w 1761"/>
                <a:gd name="T27" fmla="*/ 49 h 445"/>
                <a:gd name="T28" fmla="*/ 13 w 1761"/>
                <a:gd name="T29" fmla="*/ 26 h 445"/>
                <a:gd name="T30" fmla="*/ 23 w 1761"/>
                <a:gd name="T31" fmla="*/ 6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61" h="445">
                  <a:moveTo>
                    <a:pt x="23" y="6"/>
                  </a:moveTo>
                  <a:lnTo>
                    <a:pt x="37" y="0"/>
                  </a:lnTo>
                  <a:lnTo>
                    <a:pt x="1706" y="0"/>
                  </a:lnTo>
                  <a:lnTo>
                    <a:pt x="1725" y="4"/>
                  </a:lnTo>
                  <a:lnTo>
                    <a:pt x="1739" y="15"/>
                  </a:lnTo>
                  <a:lnTo>
                    <a:pt x="1751" y="44"/>
                  </a:lnTo>
                  <a:lnTo>
                    <a:pt x="1758" y="77"/>
                  </a:lnTo>
                  <a:lnTo>
                    <a:pt x="1760" y="115"/>
                  </a:lnTo>
                  <a:lnTo>
                    <a:pt x="1760" y="444"/>
                  </a:lnTo>
                  <a:lnTo>
                    <a:pt x="66" y="444"/>
                  </a:lnTo>
                  <a:lnTo>
                    <a:pt x="0" y="444"/>
                  </a:lnTo>
                  <a:lnTo>
                    <a:pt x="0" y="138"/>
                  </a:lnTo>
                  <a:lnTo>
                    <a:pt x="0" y="93"/>
                  </a:lnTo>
                  <a:lnTo>
                    <a:pt x="7" y="49"/>
                  </a:lnTo>
                  <a:lnTo>
                    <a:pt x="13" y="26"/>
                  </a:lnTo>
                  <a:lnTo>
                    <a:pt x="23" y="6"/>
                  </a:lnTo>
                </a:path>
              </a:pathLst>
            </a:custGeom>
            <a:gradFill rotWithShape="0">
              <a:gsLst>
                <a:gs pos="0">
                  <a:srgbClr val="00CCFF"/>
                </a:gs>
                <a:gs pos="100000">
                  <a:srgbClr val="FFFFFF"/>
                </a:gs>
              </a:gsLst>
              <a:lin ang="5400000" scaled="1"/>
            </a:gradFill>
            <a:ln>
              <a:noFill/>
            </a:ln>
            <a:effectLst/>
            <a:extLst>
              <a:ext uri="{91240B29-F687-4F45-9708-019B960494DF}">
                <a14:hiddenLine xmlns="" xmlns:a14="http://schemas.microsoft.com/office/drawing/2010/main" w="9525">
                  <a:solidFill>
                    <a:schemeClr val="tx1"/>
                  </a:solidFill>
                  <a:round/>
                  <a:headEnd type="none" w="sm" len="sm"/>
                  <a:tailEnd type="none" w="sm" len="sm"/>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a:lstStyle/>
            <a:p>
              <a:pPr fontAlgn="base">
                <a:spcBef>
                  <a:spcPct val="0"/>
                </a:spcBef>
                <a:spcAft>
                  <a:spcPct val="0"/>
                </a:spcAft>
              </a:pPr>
              <a:endParaRPr lang="en-US" sz="2400">
                <a:solidFill>
                  <a:srgbClr val="FFFFCC"/>
                </a:solidFill>
              </a:endParaRPr>
            </a:p>
          </p:txBody>
        </p:sp>
        <p:sp>
          <p:nvSpPr>
            <p:cNvPr id="128018" name="Freeform 18"/>
            <p:cNvSpPr>
              <a:spLocks/>
            </p:cNvSpPr>
            <p:nvPr/>
          </p:nvSpPr>
          <p:spPr bwMode="auto">
            <a:xfrm>
              <a:off x="3933" y="425"/>
              <a:ext cx="1761" cy="190"/>
            </a:xfrm>
            <a:custGeom>
              <a:avLst/>
              <a:gdLst>
                <a:gd name="T0" fmla="*/ 85 w 1761"/>
                <a:gd name="T1" fmla="*/ 65 h 190"/>
                <a:gd name="T2" fmla="*/ 138 w 1761"/>
                <a:gd name="T3" fmla="*/ 65 h 190"/>
                <a:gd name="T4" fmla="*/ 180 w 1761"/>
                <a:gd name="T5" fmla="*/ 97 h 190"/>
                <a:gd name="T6" fmla="*/ 248 w 1761"/>
                <a:gd name="T7" fmla="*/ 78 h 190"/>
                <a:gd name="T8" fmla="*/ 325 w 1761"/>
                <a:gd name="T9" fmla="*/ 69 h 190"/>
                <a:gd name="T10" fmla="*/ 379 w 1761"/>
                <a:gd name="T11" fmla="*/ 88 h 190"/>
                <a:gd name="T12" fmla="*/ 438 w 1761"/>
                <a:gd name="T13" fmla="*/ 78 h 190"/>
                <a:gd name="T14" fmla="*/ 532 w 1761"/>
                <a:gd name="T15" fmla="*/ 84 h 190"/>
                <a:gd name="T16" fmla="*/ 592 w 1761"/>
                <a:gd name="T17" fmla="*/ 97 h 190"/>
                <a:gd name="T18" fmla="*/ 663 w 1761"/>
                <a:gd name="T19" fmla="*/ 59 h 190"/>
                <a:gd name="T20" fmla="*/ 716 w 1761"/>
                <a:gd name="T21" fmla="*/ 93 h 190"/>
                <a:gd name="T22" fmla="*/ 787 w 1761"/>
                <a:gd name="T23" fmla="*/ 87 h 190"/>
                <a:gd name="T24" fmla="*/ 824 w 1761"/>
                <a:gd name="T25" fmla="*/ 93 h 190"/>
                <a:gd name="T26" fmla="*/ 857 w 1761"/>
                <a:gd name="T27" fmla="*/ 59 h 190"/>
                <a:gd name="T28" fmla="*/ 899 w 1761"/>
                <a:gd name="T29" fmla="*/ 35 h 190"/>
                <a:gd name="T30" fmla="*/ 949 w 1761"/>
                <a:gd name="T31" fmla="*/ 32 h 190"/>
                <a:gd name="T32" fmla="*/ 991 w 1761"/>
                <a:gd name="T33" fmla="*/ 23 h 190"/>
                <a:gd name="T34" fmla="*/ 1030 w 1761"/>
                <a:gd name="T35" fmla="*/ 49 h 190"/>
                <a:gd name="T36" fmla="*/ 1071 w 1761"/>
                <a:gd name="T37" fmla="*/ 69 h 190"/>
                <a:gd name="T38" fmla="*/ 1138 w 1761"/>
                <a:gd name="T39" fmla="*/ 55 h 190"/>
                <a:gd name="T40" fmla="*/ 1168 w 1761"/>
                <a:gd name="T41" fmla="*/ 92 h 190"/>
                <a:gd name="T42" fmla="*/ 1215 w 1761"/>
                <a:gd name="T43" fmla="*/ 97 h 190"/>
                <a:gd name="T44" fmla="*/ 1293 w 1761"/>
                <a:gd name="T45" fmla="*/ 97 h 190"/>
                <a:gd name="T46" fmla="*/ 1340 w 1761"/>
                <a:gd name="T47" fmla="*/ 81 h 190"/>
                <a:gd name="T48" fmla="*/ 1376 w 1761"/>
                <a:gd name="T49" fmla="*/ 88 h 190"/>
                <a:gd name="T50" fmla="*/ 1418 w 1761"/>
                <a:gd name="T51" fmla="*/ 59 h 190"/>
                <a:gd name="T52" fmla="*/ 1478 w 1761"/>
                <a:gd name="T53" fmla="*/ 55 h 190"/>
                <a:gd name="T54" fmla="*/ 1528 w 1761"/>
                <a:gd name="T55" fmla="*/ 23 h 190"/>
                <a:gd name="T56" fmla="*/ 1567 w 1761"/>
                <a:gd name="T57" fmla="*/ 15 h 190"/>
                <a:gd name="T58" fmla="*/ 1617 w 1761"/>
                <a:gd name="T59" fmla="*/ 28 h 190"/>
                <a:gd name="T60" fmla="*/ 1661 w 1761"/>
                <a:gd name="T61" fmla="*/ 1 h 190"/>
                <a:gd name="T62" fmla="*/ 1703 w 1761"/>
                <a:gd name="T63" fmla="*/ 49 h 190"/>
                <a:gd name="T64" fmla="*/ 1750 w 1761"/>
                <a:gd name="T65" fmla="*/ 24 h 190"/>
                <a:gd name="T66" fmla="*/ 1760 w 1761"/>
                <a:gd name="T67" fmla="*/ 189 h 190"/>
                <a:gd name="T68" fmla="*/ 727 w 1761"/>
                <a:gd name="T69" fmla="*/ 153 h 190"/>
                <a:gd name="T70" fmla="*/ 0 w 1761"/>
                <a:gd name="T71" fmla="*/ 30 h 190"/>
                <a:gd name="T72" fmla="*/ 26 w 1761"/>
                <a:gd name="T73" fmla="*/ 51 h 190"/>
                <a:gd name="T74" fmla="*/ 61 w 1761"/>
                <a:gd name="T75" fmla="*/ 59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761" h="190">
                  <a:moveTo>
                    <a:pt x="61" y="59"/>
                  </a:moveTo>
                  <a:lnTo>
                    <a:pt x="85" y="65"/>
                  </a:lnTo>
                  <a:lnTo>
                    <a:pt x="112" y="59"/>
                  </a:lnTo>
                  <a:lnTo>
                    <a:pt x="138" y="65"/>
                  </a:lnTo>
                  <a:lnTo>
                    <a:pt x="158" y="83"/>
                  </a:lnTo>
                  <a:lnTo>
                    <a:pt x="180" y="97"/>
                  </a:lnTo>
                  <a:lnTo>
                    <a:pt x="217" y="85"/>
                  </a:lnTo>
                  <a:lnTo>
                    <a:pt x="248" y="78"/>
                  </a:lnTo>
                  <a:lnTo>
                    <a:pt x="293" y="78"/>
                  </a:lnTo>
                  <a:lnTo>
                    <a:pt x="325" y="69"/>
                  </a:lnTo>
                  <a:lnTo>
                    <a:pt x="354" y="78"/>
                  </a:lnTo>
                  <a:lnTo>
                    <a:pt x="379" y="88"/>
                  </a:lnTo>
                  <a:lnTo>
                    <a:pt x="402" y="92"/>
                  </a:lnTo>
                  <a:lnTo>
                    <a:pt x="438" y="78"/>
                  </a:lnTo>
                  <a:lnTo>
                    <a:pt x="477" y="78"/>
                  </a:lnTo>
                  <a:lnTo>
                    <a:pt x="532" y="84"/>
                  </a:lnTo>
                  <a:lnTo>
                    <a:pt x="555" y="102"/>
                  </a:lnTo>
                  <a:lnTo>
                    <a:pt x="592" y="97"/>
                  </a:lnTo>
                  <a:lnTo>
                    <a:pt x="629" y="69"/>
                  </a:lnTo>
                  <a:lnTo>
                    <a:pt x="663" y="59"/>
                  </a:lnTo>
                  <a:lnTo>
                    <a:pt x="687" y="69"/>
                  </a:lnTo>
                  <a:lnTo>
                    <a:pt x="716" y="93"/>
                  </a:lnTo>
                  <a:lnTo>
                    <a:pt x="750" y="102"/>
                  </a:lnTo>
                  <a:lnTo>
                    <a:pt x="787" y="87"/>
                  </a:lnTo>
                  <a:lnTo>
                    <a:pt x="805" y="81"/>
                  </a:lnTo>
                  <a:lnTo>
                    <a:pt x="824" y="93"/>
                  </a:lnTo>
                  <a:lnTo>
                    <a:pt x="840" y="78"/>
                  </a:lnTo>
                  <a:lnTo>
                    <a:pt x="857" y="59"/>
                  </a:lnTo>
                  <a:lnTo>
                    <a:pt x="877" y="40"/>
                  </a:lnTo>
                  <a:lnTo>
                    <a:pt x="899" y="35"/>
                  </a:lnTo>
                  <a:lnTo>
                    <a:pt x="924" y="40"/>
                  </a:lnTo>
                  <a:lnTo>
                    <a:pt x="949" y="32"/>
                  </a:lnTo>
                  <a:lnTo>
                    <a:pt x="975" y="23"/>
                  </a:lnTo>
                  <a:lnTo>
                    <a:pt x="991" y="23"/>
                  </a:lnTo>
                  <a:lnTo>
                    <a:pt x="1006" y="25"/>
                  </a:lnTo>
                  <a:lnTo>
                    <a:pt x="1030" y="49"/>
                  </a:lnTo>
                  <a:lnTo>
                    <a:pt x="1052" y="45"/>
                  </a:lnTo>
                  <a:lnTo>
                    <a:pt x="1071" y="69"/>
                  </a:lnTo>
                  <a:lnTo>
                    <a:pt x="1107" y="69"/>
                  </a:lnTo>
                  <a:lnTo>
                    <a:pt x="1138" y="55"/>
                  </a:lnTo>
                  <a:lnTo>
                    <a:pt x="1153" y="73"/>
                  </a:lnTo>
                  <a:lnTo>
                    <a:pt x="1168" y="92"/>
                  </a:lnTo>
                  <a:lnTo>
                    <a:pt x="1190" y="86"/>
                  </a:lnTo>
                  <a:lnTo>
                    <a:pt x="1215" y="97"/>
                  </a:lnTo>
                  <a:lnTo>
                    <a:pt x="1242" y="87"/>
                  </a:lnTo>
                  <a:lnTo>
                    <a:pt x="1293" y="97"/>
                  </a:lnTo>
                  <a:lnTo>
                    <a:pt x="1315" y="107"/>
                  </a:lnTo>
                  <a:lnTo>
                    <a:pt x="1340" y="81"/>
                  </a:lnTo>
                  <a:lnTo>
                    <a:pt x="1357" y="79"/>
                  </a:lnTo>
                  <a:lnTo>
                    <a:pt x="1376" y="88"/>
                  </a:lnTo>
                  <a:lnTo>
                    <a:pt x="1394" y="85"/>
                  </a:lnTo>
                  <a:lnTo>
                    <a:pt x="1418" y="59"/>
                  </a:lnTo>
                  <a:lnTo>
                    <a:pt x="1458" y="51"/>
                  </a:lnTo>
                  <a:lnTo>
                    <a:pt x="1478" y="55"/>
                  </a:lnTo>
                  <a:lnTo>
                    <a:pt x="1498" y="55"/>
                  </a:lnTo>
                  <a:lnTo>
                    <a:pt x="1528" y="23"/>
                  </a:lnTo>
                  <a:lnTo>
                    <a:pt x="1545" y="10"/>
                  </a:lnTo>
                  <a:lnTo>
                    <a:pt x="1567" y="15"/>
                  </a:lnTo>
                  <a:lnTo>
                    <a:pt x="1592" y="49"/>
                  </a:lnTo>
                  <a:lnTo>
                    <a:pt x="1617" y="28"/>
                  </a:lnTo>
                  <a:lnTo>
                    <a:pt x="1641" y="0"/>
                  </a:lnTo>
                  <a:lnTo>
                    <a:pt x="1661" y="1"/>
                  </a:lnTo>
                  <a:lnTo>
                    <a:pt x="1685" y="59"/>
                  </a:lnTo>
                  <a:lnTo>
                    <a:pt x="1703" y="49"/>
                  </a:lnTo>
                  <a:lnTo>
                    <a:pt x="1729" y="25"/>
                  </a:lnTo>
                  <a:lnTo>
                    <a:pt x="1750" y="24"/>
                  </a:lnTo>
                  <a:lnTo>
                    <a:pt x="1760" y="44"/>
                  </a:lnTo>
                  <a:lnTo>
                    <a:pt x="1760" y="189"/>
                  </a:lnTo>
                  <a:lnTo>
                    <a:pt x="740" y="148"/>
                  </a:lnTo>
                  <a:lnTo>
                    <a:pt x="727" y="153"/>
                  </a:lnTo>
                  <a:lnTo>
                    <a:pt x="0" y="136"/>
                  </a:lnTo>
                  <a:lnTo>
                    <a:pt x="0" y="30"/>
                  </a:lnTo>
                  <a:lnTo>
                    <a:pt x="10" y="46"/>
                  </a:lnTo>
                  <a:lnTo>
                    <a:pt x="26" y="51"/>
                  </a:lnTo>
                  <a:lnTo>
                    <a:pt x="46" y="53"/>
                  </a:lnTo>
                  <a:lnTo>
                    <a:pt x="61" y="59"/>
                  </a:lnTo>
                </a:path>
              </a:pathLst>
            </a:custGeom>
            <a:solidFill>
              <a:srgbClr val="003300"/>
            </a:solidFill>
            <a:ln>
              <a:noFill/>
            </a:ln>
            <a:effectLst/>
            <a:extLst>
              <a:ext uri="{91240B29-F687-4F45-9708-019B960494DF}">
                <a14:hiddenLine xmlns="" xmlns:a14="http://schemas.microsoft.com/office/drawing/2010/main" w="9525">
                  <a:solidFill>
                    <a:schemeClr val="tx1"/>
                  </a:solidFill>
                  <a:round/>
                  <a:headEnd type="none" w="sm" len="sm"/>
                  <a:tailEnd type="none" w="sm" len="sm"/>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a:lstStyle/>
            <a:p>
              <a:pPr fontAlgn="base">
                <a:spcBef>
                  <a:spcPct val="0"/>
                </a:spcBef>
                <a:spcAft>
                  <a:spcPct val="0"/>
                </a:spcAft>
              </a:pPr>
              <a:endParaRPr lang="en-US" sz="2400">
                <a:solidFill>
                  <a:srgbClr val="FFFFCC"/>
                </a:solidFill>
              </a:endParaRPr>
            </a:p>
          </p:txBody>
        </p:sp>
        <p:sp>
          <p:nvSpPr>
            <p:cNvPr id="128019" name="Freeform 19"/>
            <p:cNvSpPr>
              <a:spLocks/>
            </p:cNvSpPr>
            <p:nvPr/>
          </p:nvSpPr>
          <p:spPr bwMode="auto">
            <a:xfrm>
              <a:off x="3933" y="489"/>
              <a:ext cx="1761" cy="197"/>
            </a:xfrm>
            <a:custGeom>
              <a:avLst/>
              <a:gdLst>
                <a:gd name="T0" fmla="*/ 37 w 1761"/>
                <a:gd name="T1" fmla="*/ 194 h 197"/>
                <a:gd name="T2" fmla="*/ 1706 w 1761"/>
                <a:gd name="T3" fmla="*/ 196 h 197"/>
                <a:gd name="T4" fmla="*/ 1739 w 1761"/>
                <a:gd name="T5" fmla="*/ 189 h 197"/>
                <a:gd name="T6" fmla="*/ 1758 w 1761"/>
                <a:gd name="T7" fmla="*/ 165 h 197"/>
                <a:gd name="T8" fmla="*/ 1760 w 1761"/>
                <a:gd name="T9" fmla="*/ 23 h 197"/>
                <a:gd name="T10" fmla="*/ 1736 w 1761"/>
                <a:gd name="T11" fmla="*/ 7 h 197"/>
                <a:gd name="T12" fmla="*/ 1723 w 1761"/>
                <a:gd name="T13" fmla="*/ 53 h 197"/>
                <a:gd name="T14" fmla="*/ 1706 w 1761"/>
                <a:gd name="T15" fmla="*/ 50 h 197"/>
                <a:gd name="T16" fmla="*/ 1671 w 1761"/>
                <a:gd name="T17" fmla="*/ 26 h 197"/>
                <a:gd name="T18" fmla="*/ 1625 w 1761"/>
                <a:gd name="T19" fmla="*/ 34 h 197"/>
                <a:gd name="T20" fmla="*/ 1588 w 1761"/>
                <a:gd name="T21" fmla="*/ 39 h 197"/>
                <a:gd name="T22" fmla="*/ 1554 w 1761"/>
                <a:gd name="T23" fmla="*/ 26 h 197"/>
                <a:gd name="T24" fmla="*/ 1520 w 1761"/>
                <a:gd name="T25" fmla="*/ 42 h 197"/>
                <a:gd name="T26" fmla="*/ 1498 w 1761"/>
                <a:gd name="T27" fmla="*/ 52 h 197"/>
                <a:gd name="T28" fmla="*/ 1445 w 1761"/>
                <a:gd name="T29" fmla="*/ 45 h 197"/>
                <a:gd name="T30" fmla="*/ 1396 w 1761"/>
                <a:gd name="T31" fmla="*/ 37 h 197"/>
                <a:gd name="T32" fmla="*/ 1337 w 1761"/>
                <a:gd name="T33" fmla="*/ 86 h 197"/>
                <a:gd name="T34" fmla="*/ 1293 w 1761"/>
                <a:gd name="T35" fmla="*/ 61 h 197"/>
                <a:gd name="T36" fmla="*/ 1240 w 1761"/>
                <a:gd name="T37" fmla="*/ 59 h 197"/>
                <a:gd name="T38" fmla="*/ 1153 w 1761"/>
                <a:gd name="T39" fmla="*/ 58 h 197"/>
                <a:gd name="T40" fmla="*/ 1112 w 1761"/>
                <a:gd name="T41" fmla="*/ 52 h 197"/>
                <a:gd name="T42" fmla="*/ 1079 w 1761"/>
                <a:gd name="T43" fmla="*/ 37 h 197"/>
                <a:gd name="T44" fmla="*/ 1006 w 1761"/>
                <a:gd name="T45" fmla="*/ 68 h 197"/>
                <a:gd name="T46" fmla="*/ 943 w 1761"/>
                <a:gd name="T47" fmla="*/ 53 h 197"/>
                <a:gd name="T48" fmla="*/ 866 w 1761"/>
                <a:gd name="T49" fmla="*/ 61 h 197"/>
                <a:gd name="T50" fmla="*/ 804 w 1761"/>
                <a:gd name="T51" fmla="*/ 61 h 197"/>
                <a:gd name="T52" fmla="*/ 730 w 1761"/>
                <a:gd name="T53" fmla="*/ 82 h 197"/>
                <a:gd name="T54" fmla="*/ 652 w 1761"/>
                <a:gd name="T55" fmla="*/ 71 h 197"/>
                <a:gd name="T56" fmla="*/ 563 w 1761"/>
                <a:gd name="T57" fmla="*/ 73 h 197"/>
                <a:gd name="T58" fmla="*/ 468 w 1761"/>
                <a:gd name="T59" fmla="*/ 52 h 197"/>
                <a:gd name="T60" fmla="*/ 369 w 1761"/>
                <a:gd name="T61" fmla="*/ 37 h 197"/>
                <a:gd name="T62" fmla="*/ 301 w 1761"/>
                <a:gd name="T63" fmla="*/ 55 h 197"/>
                <a:gd name="T64" fmla="*/ 262 w 1761"/>
                <a:gd name="T65" fmla="*/ 50 h 197"/>
                <a:gd name="T66" fmla="*/ 205 w 1761"/>
                <a:gd name="T67" fmla="*/ 57 h 197"/>
                <a:gd name="T68" fmla="*/ 143 w 1761"/>
                <a:gd name="T69" fmla="*/ 55 h 197"/>
                <a:gd name="T70" fmla="*/ 80 w 1761"/>
                <a:gd name="T71" fmla="*/ 68 h 197"/>
                <a:gd name="T72" fmla="*/ 16 w 1761"/>
                <a:gd name="T73" fmla="*/ 59 h 197"/>
                <a:gd name="T74" fmla="*/ 2 w 1761"/>
                <a:gd name="T75" fmla="*/ 116 h 197"/>
                <a:gd name="T76" fmla="*/ 13 w 1761"/>
                <a:gd name="T77" fmla="*/ 184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761" h="197">
                  <a:moveTo>
                    <a:pt x="23" y="191"/>
                  </a:moveTo>
                  <a:lnTo>
                    <a:pt x="37" y="194"/>
                  </a:lnTo>
                  <a:lnTo>
                    <a:pt x="54" y="196"/>
                  </a:lnTo>
                  <a:lnTo>
                    <a:pt x="1706" y="196"/>
                  </a:lnTo>
                  <a:lnTo>
                    <a:pt x="1725" y="193"/>
                  </a:lnTo>
                  <a:lnTo>
                    <a:pt x="1739" y="189"/>
                  </a:lnTo>
                  <a:lnTo>
                    <a:pt x="1751" y="178"/>
                  </a:lnTo>
                  <a:lnTo>
                    <a:pt x="1758" y="165"/>
                  </a:lnTo>
                  <a:lnTo>
                    <a:pt x="1760" y="150"/>
                  </a:lnTo>
                  <a:lnTo>
                    <a:pt x="1760" y="23"/>
                  </a:lnTo>
                  <a:lnTo>
                    <a:pt x="1745" y="0"/>
                  </a:lnTo>
                  <a:lnTo>
                    <a:pt x="1736" y="7"/>
                  </a:lnTo>
                  <a:lnTo>
                    <a:pt x="1729" y="28"/>
                  </a:lnTo>
                  <a:lnTo>
                    <a:pt x="1723" y="53"/>
                  </a:lnTo>
                  <a:lnTo>
                    <a:pt x="1716" y="52"/>
                  </a:lnTo>
                  <a:lnTo>
                    <a:pt x="1706" y="50"/>
                  </a:lnTo>
                  <a:lnTo>
                    <a:pt x="1685" y="37"/>
                  </a:lnTo>
                  <a:lnTo>
                    <a:pt x="1671" y="26"/>
                  </a:lnTo>
                  <a:lnTo>
                    <a:pt x="1649" y="23"/>
                  </a:lnTo>
                  <a:lnTo>
                    <a:pt x="1625" y="34"/>
                  </a:lnTo>
                  <a:lnTo>
                    <a:pt x="1603" y="52"/>
                  </a:lnTo>
                  <a:lnTo>
                    <a:pt x="1588" y="39"/>
                  </a:lnTo>
                  <a:lnTo>
                    <a:pt x="1574" y="37"/>
                  </a:lnTo>
                  <a:lnTo>
                    <a:pt x="1554" y="26"/>
                  </a:lnTo>
                  <a:lnTo>
                    <a:pt x="1534" y="30"/>
                  </a:lnTo>
                  <a:lnTo>
                    <a:pt x="1520" y="42"/>
                  </a:lnTo>
                  <a:lnTo>
                    <a:pt x="1514" y="59"/>
                  </a:lnTo>
                  <a:lnTo>
                    <a:pt x="1498" y="52"/>
                  </a:lnTo>
                  <a:lnTo>
                    <a:pt x="1475" y="52"/>
                  </a:lnTo>
                  <a:lnTo>
                    <a:pt x="1445" y="45"/>
                  </a:lnTo>
                  <a:lnTo>
                    <a:pt x="1419" y="59"/>
                  </a:lnTo>
                  <a:lnTo>
                    <a:pt x="1396" y="37"/>
                  </a:lnTo>
                  <a:lnTo>
                    <a:pt x="1366" y="52"/>
                  </a:lnTo>
                  <a:lnTo>
                    <a:pt x="1337" y="86"/>
                  </a:lnTo>
                  <a:lnTo>
                    <a:pt x="1314" y="73"/>
                  </a:lnTo>
                  <a:lnTo>
                    <a:pt x="1293" y="61"/>
                  </a:lnTo>
                  <a:lnTo>
                    <a:pt x="1270" y="53"/>
                  </a:lnTo>
                  <a:lnTo>
                    <a:pt x="1240" y="59"/>
                  </a:lnTo>
                  <a:lnTo>
                    <a:pt x="1194" y="69"/>
                  </a:lnTo>
                  <a:lnTo>
                    <a:pt x="1153" y="58"/>
                  </a:lnTo>
                  <a:lnTo>
                    <a:pt x="1135" y="63"/>
                  </a:lnTo>
                  <a:lnTo>
                    <a:pt x="1112" y="52"/>
                  </a:lnTo>
                  <a:lnTo>
                    <a:pt x="1097" y="40"/>
                  </a:lnTo>
                  <a:lnTo>
                    <a:pt x="1079" y="37"/>
                  </a:lnTo>
                  <a:lnTo>
                    <a:pt x="1047" y="45"/>
                  </a:lnTo>
                  <a:lnTo>
                    <a:pt x="1006" y="68"/>
                  </a:lnTo>
                  <a:lnTo>
                    <a:pt x="972" y="47"/>
                  </a:lnTo>
                  <a:lnTo>
                    <a:pt x="943" y="53"/>
                  </a:lnTo>
                  <a:lnTo>
                    <a:pt x="916" y="82"/>
                  </a:lnTo>
                  <a:lnTo>
                    <a:pt x="866" y="61"/>
                  </a:lnTo>
                  <a:lnTo>
                    <a:pt x="829" y="71"/>
                  </a:lnTo>
                  <a:lnTo>
                    <a:pt x="804" y="61"/>
                  </a:lnTo>
                  <a:lnTo>
                    <a:pt x="767" y="66"/>
                  </a:lnTo>
                  <a:lnTo>
                    <a:pt x="730" y="82"/>
                  </a:lnTo>
                  <a:lnTo>
                    <a:pt x="704" y="76"/>
                  </a:lnTo>
                  <a:lnTo>
                    <a:pt x="652" y="71"/>
                  </a:lnTo>
                  <a:lnTo>
                    <a:pt x="619" y="82"/>
                  </a:lnTo>
                  <a:lnTo>
                    <a:pt x="563" y="73"/>
                  </a:lnTo>
                  <a:lnTo>
                    <a:pt x="517" y="66"/>
                  </a:lnTo>
                  <a:lnTo>
                    <a:pt x="468" y="52"/>
                  </a:lnTo>
                  <a:lnTo>
                    <a:pt x="422" y="66"/>
                  </a:lnTo>
                  <a:lnTo>
                    <a:pt x="369" y="37"/>
                  </a:lnTo>
                  <a:lnTo>
                    <a:pt x="329" y="37"/>
                  </a:lnTo>
                  <a:lnTo>
                    <a:pt x="301" y="55"/>
                  </a:lnTo>
                  <a:lnTo>
                    <a:pt x="284" y="41"/>
                  </a:lnTo>
                  <a:lnTo>
                    <a:pt x="262" y="50"/>
                  </a:lnTo>
                  <a:lnTo>
                    <a:pt x="233" y="52"/>
                  </a:lnTo>
                  <a:lnTo>
                    <a:pt x="205" y="57"/>
                  </a:lnTo>
                  <a:lnTo>
                    <a:pt x="171" y="69"/>
                  </a:lnTo>
                  <a:lnTo>
                    <a:pt x="143" y="55"/>
                  </a:lnTo>
                  <a:lnTo>
                    <a:pt x="116" y="62"/>
                  </a:lnTo>
                  <a:lnTo>
                    <a:pt x="80" y="68"/>
                  </a:lnTo>
                  <a:lnTo>
                    <a:pt x="58" y="62"/>
                  </a:lnTo>
                  <a:lnTo>
                    <a:pt x="16" y="59"/>
                  </a:lnTo>
                  <a:lnTo>
                    <a:pt x="0" y="73"/>
                  </a:lnTo>
                  <a:lnTo>
                    <a:pt x="2" y="116"/>
                  </a:lnTo>
                  <a:lnTo>
                    <a:pt x="4" y="153"/>
                  </a:lnTo>
                  <a:lnTo>
                    <a:pt x="13" y="184"/>
                  </a:lnTo>
                  <a:lnTo>
                    <a:pt x="23" y="191"/>
                  </a:lnTo>
                </a:path>
              </a:pathLst>
            </a:custGeom>
            <a:gradFill rotWithShape="0">
              <a:gsLst>
                <a:gs pos="0">
                  <a:srgbClr val="CC6600"/>
                </a:gs>
                <a:gs pos="100000">
                  <a:srgbClr val="000000"/>
                </a:gs>
              </a:gsLst>
              <a:lin ang="5400000" scaled="1"/>
            </a:gradFill>
            <a:ln>
              <a:noFill/>
            </a:ln>
            <a:effectLst/>
            <a:extLst>
              <a:ext uri="{91240B29-F687-4F45-9708-019B960494DF}">
                <a14:hiddenLine xmlns="" xmlns:a14="http://schemas.microsoft.com/office/drawing/2010/main" w="9525">
                  <a:solidFill>
                    <a:schemeClr val="tx1"/>
                  </a:solidFill>
                  <a:round/>
                  <a:headEnd type="none" w="sm" len="sm"/>
                  <a:tailEnd type="none" w="sm" len="sm"/>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a:lstStyle/>
            <a:p>
              <a:pPr fontAlgn="base">
                <a:spcBef>
                  <a:spcPct val="0"/>
                </a:spcBef>
                <a:spcAft>
                  <a:spcPct val="0"/>
                </a:spcAft>
              </a:pPr>
              <a:endParaRPr lang="en-US" sz="2400">
                <a:solidFill>
                  <a:srgbClr val="FFFFCC"/>
                </a:solidFill>
              </a:endParaRPr>
            </a:p>
          </p:txBody>
        </p:sp>
        <p:sp>
          <p:nvSpPr>
            <p:cNvPr id="128020" name="Freeform 20"/>
            <p:cNvSpPr>
              <a:spLocks/>
            </p:cNvSpPr>
            <p:nvPr/>
          </p:nvSpPr>
          <p:spPr bwMode="auto">
            <a:xfrm>
              <a:off x="3943" y="152"/>
              <a:ext cx="1733" cy="254"/>
            </a:xfrm>
            <a:custGeom>
              <a:avLst/>
              <a:gdLst>
                <a:gd name="T0" fmla="*/ 0 w 1733"/>
                <a:gd name="T1" fmla="*/ 191 h 254"/>
                <a:gd name="T2" fmla="*/ 4 w 1733"/>
                <a:gd name="T3" fmla="*/ 203 h 254"/>
                <a:gd name="T4" fmla="*/ 7 w 1733"/>
                <a:gd name="T5" fmla="*/ 92 h 254"/>
                <a:gd name="T6" fmla="*/ 22 w 1733"/>
                <a:gd name="T7" fmla="*/ 46 h 254"/>
                <a:gd name="T8" fmla="*/ 82 w 1733"/>
                <a:gd name="T9" fmla="*/ 40 h 254"/>
                <a:gd name="T10" fmla="*/ 198 w 1733"/>
                <a:gd name="T11" fmla="*/ 46 h 254"/>
                <a:gd name="T12" fmla="*/ 308 w 1733"/>
                <a:gd name="T13" fmla="*/ 44 h 254"/>
                <a:gd name="T14" fmla="*/ 437 w 1733"/>
                <a:gd name="T15" fmla="*/ 46 h 254"/>
                <a:gd name="T16" fmla="*/ 525 w 1733"/>
                <a:gd name="T17" fmla="*/ 40 h 254"/>
                <a:gd name="T18" fmla="*/ 598 w 1733"/>
                <a:gd name="T19" fmla="*/ 40 h 254"/>
                <a:gd name="T20" fmla="*/ 708 w 1733"/>
                <a:gd name="T21" fmla="*/ 53 h 254"/>
                <a:gd name="T22" fmla="*/ 788 w 1733"/>
                <a:gd name="T23" fmla="*/ 55 h 254"/>
                <a:gd name="T24" fmla="*/ 878 w 1733"/>
                <a:gd name="T25" fmla="*/ 46 h 254"/>
                <a:gd name="T26" fmla="*/ 986 w 1733"/>
                <a:gd name="T27" fmla="*/ 63 h 254"/>
                <a:gd name="T28" fmla="*/ 1071 w 1733"/>
                <a:gd name="T29" fmla="*/ 59 h 254"/>
                <a:gd name="T30" fmla="*/ 1150 w 1733"/>
                <a:gd name="T31" fmla="*/ 51 h 254"/>
                <a:gd name="T32" fmla="*/ 1241 w 1733"/>
                <a:gd name="T33" fmla="*/ 56 h 254"/>
                <a:gd name="T34" fmla="*/ 1319 w 1733"/>
                <a:gd name="T35" fmla="*/ 51 h 254"/>
                <a:gd name="T36" fmla="*/ 1395 w 1733"/>
                <a:gd name="T37" fmla="*/ 46 h 254"/>
                <a:gd name="T38" fmla="*/ 1449 w 1733"/>
                <a:gd name="T39" fmla="*/ 50 h 254"/>
                <a:gd name="T40" fmla="*/ 1557 w 1733"/>
                <a:gd name="T41" fmla="*/ 40 h 254"/>
                <a:gd name="T42" fmla="*/ 1665 w 1733"/>
                <a:gd name="T43" fmla="*/ 53 h 254"/>
                <a:gd name="T44" fmla="*/ 1703 w 1733"/>
                <a:gd name="T45" fmla="*/ 74 h 254"/>
                <a:gd name="T46" fmla="*/ 1721 w 1733"/>
                <a:gd name="T47" fmla="*/ 107 h 254"/>
                <a:gd name="T48" fmla="*/ 1732 w 1733"/>
                <a:gd name="T49" fmla="*/ 196 h 254"/>
                <a:gd name="T50" fmla="*/ 1732 w 1733"/>
                <a:gd name="T51" fmla="*/ 65 h 254"/>
                <a:gd name="T52" fmla="*/ 1725 w 1733"/>
                <a:gd name="T53" fmla="*/ 26 h 254"/>
                <a:gd name="T54" fmla="*/ 1606 w 1733"/>
                <a:gd name="T55" fmla="*/ 9 h 254"/>
                <a:gd name="T56" fmla="*/ 1510 w 1733"/>
                <a:gd name="T57" fmla="*/ 2 h 254"/>
                <a:gd name="T58" fmla="*/ 1443 w 1733"/>
                <a:gd name="T59" fmla="*/ 6 h 254"/>
                <a:gd name="T60" fmla="*/ 1349 w 1733"/>
                <a:gd name="T61" fmla="*/ 13 h 254"/>
                <a:gd name="T62" fmla="*/ 1182 w 1733"/>
                <a:gd name="T63" fmla="*/ 9 h 254"/>
                <a:gd name="T64" fmla="*/ 1067 w 1733"/>
                <a:gd name="T65" fmla="*/ 10 h 254"/>
                <a:gd name="T66" fmla="*/ 986 w 1733"/>
                <a:gd name="T67" fmla="*/ 9 h 254"/>
                <a:gd name="T68" fmla="*/ 923 w 1733"/>
                <a:gd name="T69" fmla="*/ 7 h 254"/>
                <a:gd name="T70" fmla="*/ 813 w 1733"/>
                <a:gd name="T71" fmla="*/ 9 h 254"/>
                <a:gd name="T72" fmla="*/ 681 w 1733"/>
                <a:gd name="T73" fmla="*/ 10 h 254"/>
                <a:gd name="T74" fmla="*/ 531 w 1733"/>
                <a:gd name="T75" fmla="*/ 7 h 254"/>
                <a:gd name="T76" fmla="*/ 463 w 1733"/>
                <a:gd name="T77" fmla="*/ 4 h 254"/>
                <a:gd name="T78" fmla="*/ 351 w 1733"/>
                <a:gd name="T79" fmla="*/ 4 h 254"/>
                <a:gd name="T80" fmla="*/ 208 w 1733"/>
                <a:gd name="T81" fmla="*/ 4 h 254"/>
                <a:gd name="T82" fmla="*/ 87 w 1733"/>
                <a:gd name="T83" fmla="*/ 0 h 254"/>
                <a:gd name="T84" fmla="*/ 28 w 1733"/>
                <a:gd name="T85" fmla="*/ 2 h 254"/>
                <a:gd name="T86" fmla="*/ 4 w 1733"/>
                <a:gd name="T87" fmla="*/ 28 h 254"/>
                <a:gd name="T88" fmla="*/ 0 w 1733"/>
                <a:gd name="T89" fmla="*/ 89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733" h="254">
                  <a:moveTo>
                    <a:pt x="0" y="123"/>
                  </a:moveTo>
                  <a:lnTo>
                    <a:pt x="0" y="191"/>
                  </a:lnTo>
                  <a:lnTo>
                    <a:pt x="0" y="253"/>
                  </a:lnTo>
                  <a:lnTo>
                    <a:pt x="4" y="203"/>
                  </a:lnTo>
                  <a:lnTo>
                    <a:pt x="5" y="163"/>
                  </a:lnTo>
                  <a:lnTo>
                    <a:pt x="7" y="92"/>
                  </a:lnTo>
                  <a:lnTo>
                    <a:pt x="12" y="57"/>
                  </a:lnTo>
                  <a:lnTo>
                    <a:pt x="22" y="46"/>
                  </a:lnTo>
                  <a:lnTo>
                    <a:pt x="48" y="38"/>
                  </a:lnTo>
                  <a:lnTo>
                    <a:pt x="82" y="40"/>
                  </a:lnTo>
                  <a:lnTo>
                    <a:pt x="162" y="40"/>
                  </a:lnTo>
                  <a:lnTo>
                    <a:pt x="198" y="46"/>
                  </a:lnTo>
                  <a:lnTo>
                    <a:pt x="249" y="40"/>
                  </a:lnTo>
                  <a:lnTo>
                    <a:pt x="308" y="44"/>
                  </a:lnTo>
                  <a:lnTo>
                    <a:pt x="351" y="42"/>
                  </a:lnTo>
                  <a:lnTo>
                    <a:pt x="437" y="46"/>
                  </a:lnTo>
                  <a:lnTo>
                    <a:pt x="467" y="46"/>
                  </a:lnTo>
                  <a:lnTo>
                    <a:pt x="525" y="40"/>
                  </a:lnTo>
                  <a:lnTo>
                    <a:pt x="544" y="48"/>
                  </a:lnTo>
                  <a:lnTo>
                    <a:pt x="598" y="40"/>
                  </a:lnTo>
                  <a:lnTo>
                    <a:pt x="680" y="46"/>
                  </a:lnTo>
                  <a:lnTo>
                    <a:pt x="708" y="53"/>
                  </a:lnTo>
                  <a:lnTo>
                    <a:pt x="751" y="46"/>
                  </a:lnTo>
                  <a:lnTo>
                    <a:pt x="788" y="55"/>
                  </a:lnTo>
                  <a:lnTo>
                    <a:pt x="818" y="55"/>
                  </a:lnTo>
                  <a:lnTo>
                    <a:pt x="878" y="46"/>
                  </a:lnTo>
                  <a:lnTo>
                    <a:pt x="935" y="53"/>
                  </a:lnTo>
                  <a:lnTo>
                    <a:pt x="986" y="63"/>
                  </a:lnTo>
                  <a:lnTo>
                    <a:pt x="1002" y="65"/>
                  </a:lnTo>
                  <a:lnTo>
                    <a:pt x="1071" y="59"/>
                  </a:lnTo>
                  <a:lnTo>
                    <a:pt x="1135" y="54"/>
                  </a:lnTo>
                  <a:lnTo>
                    <a:pt x="1150" y="51"/>
                  </a:lnTo>
                  <a:lnTo>
                    <a:pt x="1174" y="53"/>
                  </a:lnTo>
                  <a:lnTo>
                    <a:pt x="1241" y="56"/>
                  </a:lnTo>
                  <a:lnTo>
                    <a:pt x="1292" y="48"/>
                  </a:lnTo>
                  <a:lnTo>
                    <a:pt x="1319" y="51"/>
                  </a:lnTo>
                  <a:lnTo>
                    <a:pt x="1360" y="53"/>
                  </a:lnTo>
                  <a:lnTo>
                    <a:pt x="1395" y="46"/>
                  </a:lnTo>
                  <a:lnTo>
                    <a:pt x="1418" y="40"/>
                  </a:lnTo>
                  <a:lnTo>
                    <a:pt x="1449" y="50"/>
                  </a:lnTo>
                  <a:lnTo>
                    <a:pt x="1514" y="53"/>
                  </a:lnTo>
                  <a:lnTo>
                    <a:pt x="1557" y="40"/>
                  </a:lnTo>
                  <a:lnTo>
                    <a:pt x="1620" y="53"/>
                  </a:lnTo>
                  <a:lnTo>
                    <a:pt x="1665" y="53"/>
                  </a:lnTo>
                  <a:lnTo>
                    <a:pt x="1688" y="53"/>
                  </a:lnTo>
                  <a:lnTo>
                    <a:pt x="1703" y="74"/>
                  </a:lnTo>
                  <a:lnTo>
                    <a:pt x="1713" y="85"/>
                  </a:lnTo>
                  <a:lnTo>
                    <a:pt x="1721" y="107"/>
                  </a:lnTo>
                  <a:lnTo>
                    <a:pt x="1727" y="145"/>
                  </a:lnTo>
                  <a:lnTo>
                    <a:pt x="1732" y="196"/>
                  </a:lnTo>
                  <a:lnTo>
                    <a:pt x="1732" y="92"/>
                  </a:lnTo>
                  <a:lnTo>
                    <a:pt x="1732" y="65"/>
                  </a:lnTo>
                  <a:lnTo>
                    <a:pt x="1729" y="47"/>
                  </a:lnTo>
                  <a:lnTo>
                    <a:pt x="1725" y="26"/>
                  </a:lnTo>
                  <a:lnTo>
                    <a:pt x="1700" y="12"/>
                  </a:lnTo>
                  <a:lnTo>
                    <a:pt x="1606" y="9"/>
                  </a:lnTo>
                  <a:lnTo>
                    <a:pt x="1584" y="2"/>
                  </a:lnTo>
                  <a:lnTo>
                    <a:pt x="1510" y="2"/>
                  </a:lnTo>
                  <a:lnTo>
                    <a:pt x="1488" y="5"/>
                  </a:lnTo>
                  <a:lnTo>
                    <a:pt x="1443" y="6"/>
                  </a:lnTo>
                  <a:lnTo>
                    <a:pt x="1410" y="3"/>
                  </a:lnTo>
                  <a:lnTo>
                    <a:pt x="1349" y="13"/>
                  </a:lnTo>
                  <a:lnTo>
                    <a:pt x="1222" y="6"/>
                  </a:lnTo>
                  <a:lnTo>
                    <a:pt x="1182" y="9"/>
                  </a:lnTo>
                  <a:lnTo>
                    <a:pt x="1112" y="15"/>
                  </a:lnTo>
                  <a:lnTo>
                    <a:pt x="1067" y="10"/>
                  </a:lnTo>
                  <a:lnTo>
                    <a:pt x="1022" y="9"/>
                  </a:lnTo>
                  <a:lnTo>
                    <a:pt x="986" y="9"/>
                  </a:lnTo>
                  <a:lnTo>
                    <a:pt x="947" y="14"/>
                  </a:lnTo>
                  <a:lnTo>
                    <a:pt x="923" y="7"/>
                  </a:lnTo>
                  <a:lnTo>
                    <a:pt x="839" y="9"/>
                  </a:lnTo>
                  <a:lnTo>
                    <a:pt x="813" y="9"/>
                  </a:lnTo>
                  <a:lnTo>
                    <a:pt x="769" y="7"/>
                  </a:lnTo>
                  <a:lnTo>
                    <a:pt x="681" y="10"/>
                  </a:lnTo>
                  <a:lnTo>
                    <a:pt x="603" y="7"/>
                  </a:lnTo>
                  <a:lnTo>
                    <a:pt x="531" y="7"/>
                  </a:lnTo>
                  <a:lnTo>
                    <a:pt x="496" y="9"/>
                  </a:lnTo>
                  <a:lnTo>
                    <a:pt x="463" y="4"/>
                  </a:lnTo>
                  <a:lnTo>
                    <a:pt x="435" y="4"/>
                  </a:lnTo>
                  <a:lnTo>
                    <a:pt x="351" y="4"/>
                  </a:lnTo>
                  <a:lnTo>
                    <a:pt x="253" y="7"/>
                  </a:lnTo>
                  <a:lnTo>
                    <a:pt x="208" y="4"/>
                  </a:lnTo>
                  <a:lnTo>
                    <a:pt x="155" y="7"/>
                  </a:lnTo>
                  <a:lnTo>
                    <a:pt x="87" y="0"/>
                  </a:lnTo>
                  <a:lnTo>
                    <a:pt x="45" y="0"/>
                  </a:lnTo>
                  <a:lnTo>
                    <a:pt x="28" y="2"/>
                  </a:lnTo>
                  <a:lnTo>
                    <a:pt x="15" y="9"/>
                  </a:lnTo>
                  <a:lnTo>
                    <a:pt x="4" y="28"/>
                  </a:lnTo>
                  <a:lnTo>
                    <a:pt x="0" y="58"/>
                  </a:lnTo>
                  <a:lnTo>
                    <a:pt x="0" y="89"/>
                  </a:lnTo>
                  <a:lnTo>
                    <a:pt x="0" y="123"/>
                  </a:lnTo>
                </a:path>
              </a:pathLst>
            </a:custGeom>
            <a:solidFill>
              <a:srgbClr val="FFFFFF"/>
            </a:solidFill>
            <a:ln>
              <a:noFill/>
            </a:ln>
            <a:effectLst/>
            <a:extLst>
              <a:ext uri="{91240B29-F687-4F45-9708-019B960494DF}">
                <a14:hiddenLine xmlns="" xmlns:a14="http://schemas.microsoft.com/office/drawing/2010/main" w="9525">
                  <a:solidFill>
                    <a:schemeClr val="tx1"/>
                  </a:solidFill>
                  <a:round/>
                  <a:headEnd type="none" w="sm" len="sm"/>
                  <a:tailEnd type="none" w="sm" len="sm"/>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a:lstStyle/>
            <a:p>
              <a:pPr fontAlgn="base">
                <a:spcBef>
                  <a:spcPct val="0"/>
                </a:spcBef>
                <a:spcAft>
                  <a:spcPct val="0"/>
                </a:spcAft>
              </a:pPr>
              <a:endParaRPr lang="en-US" sz="2400">
                <a:solidFill>
                  <a:srgbClr val="FFFFCC"/>
                </a:solidFill>
              </a:endParaRPr>
            </a:p>
          </p:txBody>
        </p:sp>
        <p:sp>
          <p:nvSpPr>
            <p:cNvPr id="128021" name="Freeform 21"/>
            <p:cNvSpPr>
              <a:spLocks/>
            </p:cNvSpPr>
            <p:nvPr/>
          </p:nvSpPr>
          <p:spPr bwMode="auto">
            <a:xfrm>
              <a:off x="3946" y="556"/>
              <a:ext cx="1733" cy="103"/>
            </a:xfrm>
            <a:custGeom>
              <a:avLst/>
              <a:gdLst>
                <a:gd name="T0" fmla="*/ 0 w 1733"/>
                <a:gd name="T1" fmla="*/ 24 h 103"/>
                <a:gd name="T2" fmla="*/ 4 w 1733"/>
                <a:gd name="T3" fmla="*/ 20 h 103"/>
                <a:gd name="T4" fmla="*/ 6 w 1733"/>
                <a:gd name="T5" fmla="*/ 65 h 103"/>
                <a:gd name="T6" fmla="*/ 22 w 1733"/>
                <a:gd name="T7" fmla="*/ 83 h 103"/>
                <a:gd name="T8" fmla="*/ 48 w 1733"/>
                <a:gd name="T9" fmla="*/ 78 h 103"/>
                <a:gd name="T10" fmla="*/ 90 w 1733"/>
                <a:gd name="T11" fmla="*/ 78 h 103"/>
                <a:gd name="T12" fmla="*/ 132 w 1733"/>
                <a:gd name="T13" fmla="*/ 80 h 103"/>
                <a:gd name="T14" fmla="*/ 156 w 1733"/>
                <a:gd name="T15" fmla="*/ 82 h 103"/>
                <a:gd name="T16" fmla="*/ 202 w 1733"/>
                <a:gd name="T17" fmla="*/ 77 h 103"/>
                <a:gd name="T18" fmla="*/ 266 w 1733"/>
                <a:gd name="T19" fmla="*/ 82 h 103"/>
                <a:gd name="T20" fmla="*/ 336 w 1733"/>
                <a:gd name="T21" fmla="*/ 82 h 103"/>
                <a:gd name="T22" fmla="*/ 390 w 1733"/>
                <a:gd name="T23" fmla="*/ 85 h 103"/>
                <a:gd name="T24" fmla="*/ 421 w 1733"/>
                <a:gd name="T25" fmla="*/ 83 h 103"/>
                <a:gd name="T26" fmla="*/ 525 w 1733"/>
                <a:gd name="T27" fmla="*/ 85 h 103"/>
                <a:gd name="T28" fmla="*/ 590 w 1733"/>
                <a:gd name="T29" fmla="*/ 78 h 103"/>
                <a:gd name="T30" fmla="*/ 656 w 1733"/>
                <a:gd name="T31" fmla="*/ 80 h 103"/>
                <a:gd name="T32" fmla="*/ 708 w 1733"/>
                <a:gd name="T33" fmla="*/ 80 h 103"/>
                <a:gd name="T34" fmla="*/ 788 w 1733"/>
                <a:gd name="T35" fmla="*/ 79 h 103"/>
                <a:gd name="T36" fmla="*/ 850 w 1733"/>
                <a:gd name="T37" fmla="*/ 74 h 103"/>
                <a:gd name="T38" fmla="*/ 942 w 1733"/>
                <a:gd name="T39" fmla="*/ 75 h 103"/>
                <a:gd name="T40" fmla="*/ 1055 w 1733"/>
                <a:gd name="T41" fmla="*/ 78 h 103"/>
                <a:gd name="T42" fmla="*/ 1121 w 1733"/>
                <a:gd name="T43" fmla="*/ 74 h 103"/>
                <a:gd name="T44" fmla="*/ 1150 w 1733"/>
                <a:gd name="T45" fmla="*/ 81 h 103"/>
                <a:gd name="T46" fmla="*/ 1237 w 1733"/>
                <a:gd name="T47" fmla="*/ 81 h 103"/>
                <a:gd name="T48" fmla="*/ 1308 w 1733"/>
                <a:gd name="T49" fmla="*/ 81 h 103"/>
                <a:gd name="T50" fmla="*/ 1332 w 1733"/>
                <a:gd name="T51" fmla="*/ 77 h 103"/>
                <a:gd name="T52" fmla="*/ 1373 w 1733"/>
                <a:gd name="T53" fmla="*/ 82 h 103"/>
                <a:gd name="T54" fmla="*/ 1394 w 1733"/>
                <a:gd name="T55" fmla="*/ 83 h 103"/>
                <a:gd name="T56" fmla="*/ 1451 w 1733"/>
                <a:gd name="T57" fmla="*/ 82 h 103"/>
                <a:gd name="T58" fmla="*/ 1499 w 1733"/>
                <a:gd name="T59" fmla="*/ 80 h 103"/>
                <a:gd name="T60" fmla="*/ 1578 w 1733"/>
                <a:gd name="T61" fmla="*/ 76 h 103"/>
                <a:gd name="T62" fmla="*/ 1687 w 1733"/>
                <a:gd name="T63" fmla="*/ 75 h 103"/>
                <a:gd name="T64" fmla="*/ 1713 w 1733"/>
                <a:gd name="T65" fmla="*/ 67 h 103"/>
                <a:gd name="T66" fmla="*/ 1727 w 1733"/>
                <a:gd name="T67" fmla="*/ 43 h 103"/>
                <a:gd name="T68" fmla="*/ 1732 w 1733"/>
                <a:gd name="T69" fmla="*/ 65 h 103"/>
                <a:gd name="T70" fmla="*/ 1730 w 1733"/>
                <a:gd name="T71" fmla="*/ 82 h 103"/>
                <a:gd name="T72" fmla="*/ 1716 w 1733"/>
                <a:gd name="T73" fmla="*/ 98 h 103"/>
                <a:gd name="T74" fmla="*/ 1606 w 1733"/>
                <a:gd name="T75" fmla="*/ 98 h 103"/>
                <a:gd name="T76" fmla="*/ 1510 w 1733"/>
                <a:gd name="T77" fmla="*/ 100 h 103"/>
                <a:gd name="T78" fmla="*/ 1466 w 1733"/>
                <a:gd name="T79" fmla="*/ 102 h 103"/>
                <a:gd name="T80" fmla="*/ 1416 w 1733"/>
                <a:gd name="T81" fmla="*/ 102 h 103"/>
                <a:gd name="T82" fmla="*/ 1325 w 1733"/>
                <a:gd name="T83" fmla="*/ 96 h 103"/>
                <a:gd name="T84" fmla="*/ 1216 w 1733"/>
                <a:gd name="T85" fmla="*/ 95 h 103"/>
                <a:gd name="T86" fmla="*/ 1125 w 1733"/>
                <a:gd name="T87" fmla="*/ 97 h 103"/>
                <a:gd name="T88" fmla="*/ 1067 w 1733"/>
                <a:gd name="T89" fmla="*/ 97 h 103"/>
                <a:gd name="T90" fmla="*/ 1022 w 1733"/>
                <a:gd name="T91" fmla="*/ 98 h 103"/>
                <a:gd name="T92" fmla="*/ 987 w 1733"/>
                <a:gd name="T93" fmla="*/ 100 h 103"/>
                <a:gd name="T94" fmla="*/ 947 w 1733"/>
                <a:gd name="T95" fmla="*/ 96 h 103"/>
                <a:gd name="T96" fmla="*/ 901 w 1733"/>
                <a:gd name="T97" fmla="*/ 100 h 103"/>
                <a:gd name="T98" fmla="*/ 839 w 1733"/>
                <a:gd name="T99" fmla="*/ 100 h 103"/>
                <a:gd name="T100" fmla="*/ 791 w 1733"/>
                <a:gd name="T101" fmla="*/ 98 h 103"/>
                <a:gd name="T102" fmla="*/ 720 w 1733"/>
                <a:gd name="T103" fmla="*/ 102 h 103"/>
                <a:gd name="T104" fmla="*/ 638 w 1733"/>
                <a:gd name="T105" fmla="*/ 102 h 103"/>
                <a:gd name="T106" fmla="*/ 563 w 1733"/>
                <a:gd name="T107" fmla="*/ 102 h 103"/>
                <a:gd name="T108" fmla="*/ 496 w 1733"/>
                <a:gd name="T109" fmla="*/ 98 h 103"/>
                <a:gd name="T110" fmla="*/ 435 w 1733"/>
                <a:gd name="T111" fmla="*/ 100 h 103"/>
                <a:gd name="T112" fmla="*/ 326 w 1733"/>
                <a:gd name="T113" fmla="*/ 100 h 103"/>
                <a:gd name="T114" fmla="*/ 208 w 1733"/>
                <a:gd name="T115" fmla="*/ 100 h 103"/>
                <a:gd name="T116" fmla="*/ 15 w 1733"/>
                <a:gd name="T117" fmla="*/ 98 h 103"/>
                <a:gd name="T118" fmla="*/ 0 w 1733"/>
                <a:gd name="T119" fmla="*/ 78 h 103"/>
                <a:gd name="T120" fmla="*/ 0 w 1733"/>
                <a:gd name="T121" fmla="*/ 52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33" h="103">
                  <a:moveTo>
                    <a:pt x="0" y="52"/>
                  </a:moveTo>
                  <a:lnTo>
                    <a:pt x="0" y="24"/>
                  </a:lnTo>
                  <a:lnTo>
                    <a:pt x="0" y="0"/>
                  </a:lnTo>
                  <a:lnTo>
                    <a:pt x="4" y="20"/>
                  </a:lnTo>
                  <a:lnTo>
                    <a:pt x="5" y="36"/>
                  </a:lnTo>
                  <a:lnTo>
                    <a:pt x="6" y="65"/>
                  </a:lnTo>
                  <a:lnTo>
                    <a:pt x="12" y="78"/>
                  </a:lnTo>
                  <a:lnTo>
                    <a:pt x="22" y="83"/>
                  </a:lnTo>
                  <a:lnTo>
                    <a:pt x="33" y="80"/>
                  </a:lnTo>
                  <a:lnTo>
                    <a:pt x="48" y="78"/>
                  </a:lnTo>
                  <a:lnTo>
                    <a:pt x="74" y="77"/>
                  </a:lnTo>
                  <a:lnTo>
                    <a:pt x="90" y="78"/>
                  </a:lnTo>
                  <a:lnTo>
                    <a:pt x="103" y="78"/>
                  </a:lnTo>
                  <a:lnTo>
                    <a:pt x="132" y="80"/>
                  </a:lnTo>
                  <a:lnTo>
                    <a:pt x="143" y="81"/>
                  </a:lnTo>
                  <a:lnTo>
                    <a:pt x="156" y="82"/>
                  </a:lnTo>
                  <a:lnTo>
                    <a:pt x="178" y="78"/>
                  </a:lnTo>
                  <a:lnTo>
                    <a:pt x="202" y="77"/>
                  </a:lnTo>
                  <a:lnTo>
                    <a:pt x="231" y="76"/>
                  </a:lnTo>
                  <a:lnTo>
                    <a:pt x="266" y="82"/>
                  </a:lnTo>
                  <a:lnTo>
                    <a:pt x="311" y="85"/>
                  </a:lnTo>
                  <a:lnTo>
                    <a:pt x="336" y="82"/>
                  </a:lnTo>
                  <a:lnTo>
                    <a:pt x="351" y="85"/>
                  </a:lnTo>
                  <a:lnTo>
                    <a:pt x="390" y="85"/>
                  </a:lnTo>
                  <a:lnTo>
                    <a:pt x="404" y="80"/>
                  </a:lnTo>
                  <a:lnTo>
                    <a:pt x="421" y="83"/>
                  </a:lnTo>
                  <a:lnTo>
                    <a:pt x="467" y="83"/>
                  </a:lnTo>
                  <a:lnTo>
                    <a:pt x="525" y="85"/>
                  </a:lnTo>
                  <a:lnTo>
                    <a:pt x="545" y="82"/>
                  </a:lnTo>
                  <a:lnTo>
                    <a:pt x="590" y="78"/>
                  </a:lnTo>
                  <a:lnTo>
                    <a:pt x="620" y="77"/>
                  </a:lnTo>
                  <a:lnTo>
                    <a:pt x="656" y="80"/>
                  </a:lnTo>
                  <a:lnTo>
                    <a:pt x="680" y="83"/>
                  </a:lnTo>
                  <a:lnTo>
                    <a:pt x="708" y="80"/>
                  </a:lnTo>
                  <a:lnTo>
                    <a:pt x="757" y="83"/>
                  </a:lnTo>
                  <a:lnTo>
                    <a:pt x="788" y="79"/>
                  </a:lnTo>
                  <a:lnTo>
                    <a:pt x="818" y="79"/>
                  </a:lnTo>
                  <a:lnTo>
                    <a:pt x="850" y="74"/>
                  </a:lnTo>
                  <a:lnTo>
                    <a:pt x="890" y="80"/>
                  </a:lnTo>
                  <a:lnTo>
                    <a:pt x="942" y="75"/>
                  </a:lnTo>
                  <a:lnTo>
                    <a:pt x="1002" y="75"/>
                  </a:lnTo>
                  <a:lnTo>
                    <a:pt x="1055" y="78"/>
                  </a:lnTo>
                  <a:lnTo>
                    <a:pt x="1086" y="73"/>
                  </a:lnTo>
                  <a:lnTo>
                    <a:pt x="1121" y="74"/>
                  </a:lnTo>
                  <a:lnTo>
                    <a:pt x="1135" y="80"/>
                  </a:lnTo>
                  <a:lnTo>
                    <a:pt x="1150" y="81"/>
                  </a:lnTo>
                  <a:lnTo>
                    <a:pt x="1196" y="78"/>
                  </a:lnTo>
                  <a:lnTo>
                    <a:pt x="1237" y="81"/>
                  </a:lnTo>
                  <a:lnTo>
                    <a:pt x="1292" y="82"/>
                  </a:lnTo>
                  <a:lnTo>
                    <a:pt x="1308" y="81"/>
                  </a:lnTo>
                  <a:lnTo>
                    <a:pt x="1319" y="81"/>
                  </a:lnTo>
                  <a:lnTo>
                    <a:pt x="1332" y="77"/>
                  </a:lnTo>
                  <a:lnTo>
                    <a:pt x="1360" y="80"/>
                  </a:lnTo>
                  <a:lnTo>
                    <a:pt x="1373" y="82"/>
                  </a:lnTo>
                  <a:lnTo>
                    <a:pt x="1382" y="80"/>
                  </a:lnTo>
                  <a:lnTo>
                    <a:pt x="1394" y="83"/>
                  </a:lnTo>
                  <a:lnTo>
                    <a:pt x="1416" y="78"/>
                  </a:lnTo>
                  <a:lnTo>
                    <a:pt x="1451" y="82"/>
                  </a:lnTo>
                  <a:lnTo>
                    <a:pt x="1485" y="76"/>
                  </a:lnTo>
                  <a:lnTo>
                    <a:pt x="1499" y="80"/>
                  </a:lnTo>
                  <a:lnTo>
                    <a:pt x="1514" y="80"/>
                  </a:lnTo>
                  <a:lnTo>
                    <a:pt x="1578" y="76"/>
                  </a:lnTo>
                  <a:lnTo>
                    <a:pt x="1639" y="80"/>
                  </a:lnTo>
                  <a:lnTo>
                    <a:pt x="1687" y="75"/>
                  </a:lnTo>
                  <a:lnTo>
                    <a:pt x="1703" y="72"/>
                  </a:lnTo>
                  <a:lnTo>
                    <a:pt x="1713" y="67"/>
                  </a:lnTo>
                  <a:lnTo>
                    <a:pt x="1721" y="58"/>
                  </a:lnTo>
                  <a:lnTo>
                    <a:pt x="1727" y="43"/>
                  </a:lnTo>
                  <a:lnTo>
                    <a:pt x="1732" y="23"/>
                  </a:lnTo>
                  <a:lnTo>
                    <a:pt x="1732" y="65"/>
                  </a:lnTo>
                  <a:lnTo>
                    <a:pt x="1732" y="75"/>
                  </a:lnTo>
                  <a:lnTo>
                    <a:pt x="1730" y="82"/>
                  </a:lnTo>
                  <a:lnTo>
                    <a:pt x="1725" y="91"/>
                  </a:lnTo>
                  <a:lnTo>
                    <a:pt x="1716" y="98"/>
                  </a:lnTo>
                  <a:lnTo>
                    <a:pt x="1652" y="102"/>
                  </a:lnTo>
                  <a:lnTo>
                    <a:pt x="1606" y="98"/>
                  </a:lnTo>
                  <a:lnTo>
                    <a:pt x="1583" y="100"/>
                  </a:lnTo>
                  <a:lnTo>
                    <a:pt x="1510" y="100"/>
                  </a:lnTo>
                  <a:lnTo>
                    <a:pt x="1488" y="100"/>
                  </a:lnTo>
                  <a:lnTo>
                    <a:pt x="1466" y="102"/>
                  </a:lnTo>
                  <a:lnTo>
                    <a:pt x="1443" y="99"/>
                  </a:lnTo>
                  <a:lnTo>
                    <a:pt x="1416" y="102"/>
                  </a:lnTo>
                  <a:lnTo>
                    <a:pt x="1346" y="100"/>
                  </a:lnTo>
                  <a:lnTo>
                    <a:pt x="1325" y="96"/>
                  </a:lnTo>
                  <a:lnTo>
                    <a:pt x="1260" y="100"/>
                  </a:lnTo>
                  <a:lnTo>
                    <a:pt x="1216" y="95"/>
                  </a:lnTo>
                  <a:lnTo>
                    <a:pt x="1165" y="100"/>
                  </a:lnTo>
                  <a:lnTo>
                    <a:pt x="1125" y="97"/>
                  </a:lnTo>
                  <a:lnTo>
                    <a:pt x="1088" y="100"/>
                  </a:lnTo>
                  <a:lnTo>
                    <a:pt x="1067" y="97"/>
                  </a:lnTo>
                  <a:lnTo>
                    <a:pt x="1048" y="98"/>
                  </a:lnTo>
                  <a:lnTo>
                    <a:pt x="1022" y="98"/>
                  </a:lnTo>
                  <a:lnTo>
                    <a:pt x="1006" y="95"/>
                  </a:lnTo>
                  <a:lnTo>
                    <a:pt x="987" y="100"/>
                  </a:lnTo>
                  <a:lnTo>
                    <a:pt x="967" y="95"/>
                  </a:lnTo>
                  <a:lnTo>
                    <a:pt x="947" y="96"/>
                  </a:lnTo>
                  <a:lnTo>
                    <a:pt x="923" y="98"/>
                  </a:lnTo>
                  <a:lnTo>
                    <a:pt x="901" y="100"/>
                  </a:lnTo>
                  <a:lnTo>
                    <a:pt x="875" y="100"/>
                  </a:lnTo>
                  <a:lnTo>
                    <a:pt x="839" y="100"/>
                  </a:lnTo>
                  <a:lnTo>
                    <a:pt x="813" y="100"/>
                  </a:lnTo>
                  <a:lnTo>
                    <a:pt x="791" y="98"/>
                  </a:lnTo>
                  <a:lnTo>
                    <a:pt x="769" y="98"/>
                  </a:lnTo>
                  <a:lnTo>
                    <a:pt x="720" y="102"/>
                  </a:lnTo>
                  <a:lnTo>
                    <a:pt x="681" y="97"/>
                  </a:lnTo>
                  <a:lnTo>
                    <a:pt x="638" y="102"/>
                  </a:lnTo>
                  <a:lnTo>
                    <a:pt x="603" y="98"/>
                  </a:lnTo>
                  <a:lnTo>
                    <a:pt x="563" y="102"/>
                  </a:lnTo>
                  <a:lnTo>
                    <a:pt x="531" y="98"/>
                  </a:lnTo>
                  <a:lnTo>
                    <a:pt x="496" y="98"/>
                  </a:lnTo>
                  <a:lnTo>
                    <a:pt x="463" y="100"/>
                  </a:lnTo>
                  <a:lnTo>
                    <a:pt x="435" y="100"/>
                  </a:lnTo>
                  <a:lnTo>
                    <a:pt x="351" y="100"/>
                  </a:lnTo>
                  <a:lnTo>
                    <a:pt x="326" y="100"/>
                  </a:lnTo>
                  <a:lnTo>
                    <a:pt x="254" y="98"/>
                  </a:lnTo>
                  <a:lnTo>
                    <a:pt x="208" y="100"/>
                  </a:lnTo>
                  <a:lnTo>
                    <a:pt x="84" y="97"/>
                  </a:lnTo>
                  <a:lnTo>
                    <a:pt x="15" y="98"/>
                  </a:lnTo>
                  <a:lnTo>
                    <a:pt x="3" y="90"/>
                  </a:lnTo>
                  <a:lnTo>
                    <a:pt x="0" y="78"/>
                  </a:lnTo>
                  <a:lnTo>
                    <a:pt x="0" y="65"/>
                  </a:lnTo>
                  <a:lnTo>
                    <a:pt x="0" y="52"/>
                  </a:lnTo>
                </a:path>
              </a:pathLst>
            </a:custGeom>
            <a:solidFill>
              <a:schemeClr val="bg1"/>
            </a:solidFill>
            <a:ln>
              <a:noFill/>
            </a:ln>
            <a:effectLst/>
            <a:extLst>
              <a:ext uri="{91240B29-F687-4F45-9708-019B960494DF}">
                <a14:hiddenLine xmlns="" xmlns:a14="http://schemas.microsoft.com/office/drawing/2010/main" w="9525">
                  <a:solidFill>
                    <a:schemeClr val="tx1"/>
                  </a:solidFill>
                  <a:round/>
                  <a:headEnd type="none" w="sm" len="sm"/>
                  <a:tailEnd type="none" w="sm" len="sm"/>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a:lstStyle/>
            <a:p>
              <a:pPr fontAlgn="base">
                <a:spcBef>
                  <a:spcPct val="0"/>
                </a:spcBef>
                <a:spcAft>
                  <a:spcPct val="0"/>
                </a:spcAft>
              </a:pPr>
              <a:endParaRPr lang="en-US" sz="2400">
                <a:solidFill>
                  <a:srgbClr val="FFFFCC"/>
                </a:solidFill>
              </a:endParaRPr>
            </a:p>
          </p:txBody>
        </p:sp>
      </p:grpSp>
      <p:sp>
        <p:nvSpPr>
          <p:cNvPr id="128022" name="Rectangle 22"/>
          <p:cNvSpPr>
            <a:spLocks noGrp="1" noChangeArrowheads="1"/>
          </p:cNvSpPr>
          <p:nvPr>
            <p:ph type="ctrTitle" sz="quarter"/>
          </p:nvPr>
        </p:nvSpPr>
        <p:spPr>
          <a:xfrm>
            <a:off x="685800" y="2286000"/>
            <a:ext cx="7772400" cy="1143000"/>
          </a:xfrm>
          <a:extLst>
            <a:ext uri="{91240B29-F687-4F45-9708-019B960494DF}">
              <a14:hiddenLine xmlns="" xmlns:a14="http://schemas.microsoft.com/office/drawing/2010/main" w="12700" cap="sq">
                <a:solidFill>
                  <a:schemeClr val="tx1"/>
                </a:solidFill>
                <a:miter lim="800000"/>
                <a:headEnd type="none" w="sm" len="sm"/>
                <a:tailEnd type="none" w="sm" len="sm"/>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lIns="91440" tIns="45720" rIns="91440" bIns="45720"/>
          <a:lstStyle>
            <a:lvl1pPr>
              <a:defRPr/>
            </a:lvl1pPr>
          </a:lstStyle>
          <a:p>
            <a:pPr lvl="0"/>
            <a:r>
              <a:rPr lang="en-US" noProof="0" smtClean="0"/>
              <a:t>Click to edit Master title style</a:t>
            </a:r>
          </a:p>
        </p:txBody>
      </p:sp>
      <p:sp>
        <p:nvSpPr>
          <p:cNvPr id="128023" name="Rectangle 23"/>
          <p:cNvSpPr>
            <a:spLocks noGrp="1" noChangeArrowheads="1"/>
          </p:cNvSpPr>
          <p:nvPr>
            <p:ph type="subTitle" sz="quarter" idx="1"/>
          </p:nvPr>
        </p:nvSpPr>
        <p:spPr>
          <a:xfrm>
            <a:off x="1371600" y="3886200"/>
            <a:ext cx="6400800" cy="1752600"/>
          </a:xfrm>
          <a:extLst>
            <a:ext uri="{91240B29-F687-4F45-9708-019B960494DF}">
              <a14:hiddenLine xmlns="" xmlns:a14="http://schemas.microsoft.com/office/drawing/2010/main" w="12700" cap="sq">
                <a:solidFill>
                  <a:schemeClr val="tx1"/>
                </a:solidFill>
                <a:miter lim="800000"/>
                <a:headEnd type="none" w="sm" len="sm"/>
                <a:tailEnd type="none" w="sm" len="sm"/>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lIns="91440" tIns="45720" rIns="91440" bIns="45720"/>
          <a:lstStyle>
            <a:lvl1pPr marL="0" indent="0" algn="ctr">
              <a:buFont typeface="Wingdings" pitchFamily="2" charset="2"/>
              <a:buNone/>
              <a:defRPr/>
            </a:lvl1pPr>
          </a:lstStyle>
          <a:p>
            <a:pPr lvl="0"/>
            <a:r>
              <a:rPr lang="en-US" noProof="0" smtClean="0"/>
              <a:t>Click to edit Master subtitle style</a:t>
            </a:r>
          </a:p>
        </p:txBody>
      </p:sp>
      <p:sp>
        <p:nvSpPr>
          <p:cNvPr id="128024" name="Rectangle 24"/>
          <p:cNvSpPr>
            <a:spLocks noGrp="1" noChangeArrowheads="1"/>
          </p:cNvSpPr>
          <p:nvPr>
            <p:ph type="dt" sz="quarter" idx="2"/>
          </p:nvPr>
        </p:nvSpPr>
        <p:spPr/>
        <p:txBody>
          <a:bodyPr/>
          <a:lstStyle>
            <a:lvl1pPr>
              <a:defRPr/>
            </a:lvl1pPr>
          </a:lstStyle>
          <a:p>
            <a:endParaRPr lang="en-US">
              <a:solidFill>
                <a:srgbClr val="FFFFCC"/>
              </a:solidFill>
            </a:endParaRPr>
          </a:p>
        </p:txBody>
      </p:sp>
      <p:sp>
        <p:nvSpPr>
          <p:cNvPr id="128025" name="Rectangle 25"/>
          <p:cNvSpPr>
            <a:spLocks noGrp="1" noChangeArrowheads="1"/>
          </p:cNvSpPr>
          <p:nvPr>
            <p:ph type="ftr" sz="quarter" idx="3"/>
          </p:nvPr>
        </p:nvSpPr>
        <p:spPr/>
        <p:txBody>
          <a:bodyPr/>
          <a:lstStyle>
            <a:lvl1pPr>
              <a:defRPr/>
            </a:lvl1pPr>
          </a:lstStyle>
          <a:p>
            <a:endParaRPr lang="en-US">
              <a:solidFill>
                <a:srgbClr val="FFFFCC"/>
              </a:solidFill>
            </a:endParaRPr>
          </a:p>
        </p:txBody>
      </p:sp>
      <p:sp>
        <p:nvSpPr>
          <p:cNvPr id="128026" name="Rectangle 26"/>
          <p:cNvSpPr>
            <a:spLocks noGrp="1" noChangeArrowheads="1"/>
          </p:cNvSpPr>
          <p:nvPr>
            <p:ph type="sldNum" sz="quarter" idx="4"/>
          </p:nvPr>
        </p:nvSpPr>
        <p:spPr/>
        <p:txBody>
          <a:bodyPr/>
          <a:lstStyle>
            <a:lvl1pPr>
              <a:defRPr/>
            </a:lvl1pPr>
          </a:lstStyle>
          <a:p>
            <a:fld id="{F4CC90AA-35C4-4C65-89AA-14F2550D2DDA}" type="slidenum">
              <a:rPr lang="en-US">
                <a:solidFill>
                  <a:srgbClr val="FFFFCC"/>
                </a:solidFill>
              </a:rPr>
              <a:pPr/>
              <a:t>‹#›</a:t>
            </a:fld>
            <a:endParaRPr lang="en-US">
              <a:solidFill>
                <a:srgbClr val="FFFFCC"/>
              </a:solidFill>
            </a:endParaRPr>
          </a:p>
        </p:txBody>
      </p:sp>
    </p:spTree>
    <p:extLst>
      <p:ext uri="{BB962C8B-B14F-4D97-AF65-F5344CB8AC3E}">
        <p14:creationId xmlns="" xmlns:p14="http://schemas.microsoft.com/office/powerpoint/2010/main" val="1908685252"/>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endParaRPr lang="en-US">
              <a:solidFill>
                <a:srgbClr val="FFFFCC"/>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FFFFCC"/>
              </a:solidFill>
            </a:endParaRPr>
          </a:p>
        </p:txBody>
      </p:sp>
      <p:sp>
        <p:nvSpPr>
          <p:cNvPr id="6" name="Slide Number Placeholder 5"/>
          <p:cNvSpPr>
            <a:spLocks noGrp="1"/>
          </p:cNvSpPr>
          <p:nvPr>
            <p:ph type="sldNum" sz="quarter" idx="12"/>
          </p:nvPr>
        </p:nvSpPr>
        <p:spPr/>
        <p:txBody>
          <a:bodyPr/>
          <a:lstStyle>
            <a:lvl1pPr>
              <a:defRPr/>
            </a:lvl1pPr>
          </a:lstStyle>
          <a:p>
            <a:fld id="{3BAEE90B-9010-4D85-AC36-A8F421F16A6F}" type="slidenum">
              <a:rPr lang="en-US">
                <a:solidFill>
                  <a:srgbClr val="FFFFCC"/>
                </a:solidFill>
              </a:rPr>
              <a:pPr/>
              <a:t>‹#›</a:t>
            </a:fld>
            <a:endParaRPr lang="en-US">
              <a:solidFill>
                <a:srgbClr val="FFFFCC"/>
              </a:solidFill>
            </a:endParaRPr>
          </a:p>
        </p:txBody>
      </p:sp>
    </p:spTree>
    <p:extLst>
      <p:ext uri="{BB962C8B-B14F-4D97-AF65-F5344CB8AC3E}">
        <p14:creationId xmlns="" xmlns:p14="http://schemas.microsoft.com/office/powerpoint/2010/main" val="4104537283"/>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endParaRPr lang="en-US">
              <a:solidFill>
                <a:srgbClr val="FFFFCC"/>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FFFFCC"/>
              </a:solidFill>
            </a:endParaRPr>
          </a:p>
        </p:txBody>
      </p:sp>
      <p:sp>
        <p:nvSpPr>
          <p:cNvPr id="6" name="Slide Number Placeholder 5"/>
          <p:cNvSpPr>
            <a:spLocks noGrp="1"/>
          </p:cNvSpPr>
          <p:nvPr>
            <p:ph type="sldNum" sz="quarter" idx="12"/>
          </p:nvPr>
        </p:nvSpPr>
        <p:spPr/>
        <p:txBody>
          <a:bodyPr/>
          <a:lstStyle>
            <a:lvl1pPr>
              <a:defRPr/>
            </a:lvl1pPr>
          </a:lstStyle>
          <a:p>
            <a:fld id="{3C82F6A3-F52C-4999-9BA9-7D33DAE253C1}" type="slidenum">
              <a:rPr lang="en-US">
                <a:solidFill>
                  <a:srgbClr val="FFFFCC"/>
                </a:solidFill>
              </a:rPr>
              <a:pPr/>
              <a:t>‹#›</a:t>
            </a:fld>
            <a:endParaRPr lang="en-US">
              <a:solidFill>
                <a:srgbClr val="FFFFCC"/>
              </a:solidFill>
            </a:endParaRPr>
          </a:p>
        </p:txBody>
      </p:sp>
    </p:spTree>
    <p:extLst>
      <p:ext uri="{BB962C8B-B14F-4D97-AF65-F5344CB8AC3E}">
        <p14:creationId xmlns="" xmlns:p14="http://schemas.microsoft.com/office/powerpoint/2010/main" val="3165354438"/>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34938" y="2116138"/>
            <a:ext cx="4371975" cy="41354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59313" y="2116138"/>
            <a:ext cx="4371975" cy="41354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lvl1pPr>
              <a:defRPr/>
            </a:lvl1pPr>
          </a:lstStyle>
          <a:p>
            <a:endParaRPr lang="en-US">
              <a:solidFill>
                <a:srgbClr val="FFFFCC"/>
              </a:solidFill>
            </a:endParaRPr>
          </a:p>
        </p:txBody>
      </p:sp>
      <p:sp>
        <p:nvSpPr>
          <p:cNvPr id="6" name="Footer Placeholder 5"/>
          <p:cNvSpPr>
            <a:spLocks noGrp="1"/>
          </p:cNvSpPr>
          <p:nvPr>
            <p:ph type="ftr" sz="quarter" idx="11"/>
          </p:nvPr>
        </p:nvSpPr>
        <p:spPr/>
        <p:txBody>
          <a:bodyPr/>
          <a:lstStyle>
            <a:lvl1pPr>
              <a:defRPr/>
            </a:lvl1pPr>
          </a:lstStyle>
          <a:p>
            <a:endParaRPr lang="en-US">
              <a:solidFill>
                <a:srgbClr val="FFFFCC"/>
              </a:solidFill>
            </a:endParaRPr>
          </a:p>
        </p:txBody>
      </p:sp>
      <p:sp>
        <p:nvSpPr>
          <p:cNvPr id="7" name="Slide Number Placeholder 6"/>
          <p:cNvSpPr>
            <a:spLocks noGrp="1"/>
          </p:cNvSpPr>
          <p:nvPr>
            <p:ph type="sldNum" sz="quarter" idx="12"/>
          </p:nvPr>
        </p:nvSpPr>
        <p:spPr/>
        <p:txBody>
          <a:bodyPr/>
          <a:lstStyle>
            <a:lvl1pPr>
              <a:defRPr/>
            </a:lvl1pPr>
          </a:lstStyle>
          <a:p>
            <a:fld id="{0D5FF9A6-8C8C-41EC-9281-1671E7780124}" type="slidenum">
              <a:rPr lang="en-US">
                <a:solidFill>
                  <a:srgbClr val="FFFFCC"/>
                </a:solidFill>
              </a:rPr>
              <a:pPr/>
              <a:t>‹#›</a:t>
            </a:fld>
            <a:endParaRPr lang="en-US">
              <a:solidFill>
                <a:srgbClr val="FFFFCC"/>
              </a:solidFill>
            </a:endParaRPr>
          </a:p>
        </p:txBody>
      </p:sp>
    </p:spTree>
    <p:extLst>
      <p:ext uri="{BB962C8B-B14F-4D97-AF65-F5344CB8AC3E}">
        <p14:creationId xmlns="" xmlns:p14="http://schemas.microsoft.com/office/powerpoint/2010/main" val="1367084476"/>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lvl1pPr>
              <a:defRPr/>
            </a:lvl1pPr>
          </a:lstStyle>
          <a:p>
            <a:endParaRPr lang="en-US">
              <a:solidFill>
                <a:srgbClr val="FFFFCC"/>
              </a:solidFill>
            </a:endParaRPr>
          </a:p>
        </p:txBody>
      </p:sp>
      <p:sp>
        <p:nvSpPr>
          <p:cNvPr id="8" name="Footer Placeholder 7"/>
          <p:cNvSpPr>
            <a:spLocks noGrp="1"/>
          </p:cNvSpPr>
          <p:nvPr>
            <p:ph type="ftr" sz="quarter" idx="11"/>
          </p:nvPr>
        </p:nvSpPr>
        <p:spPr/>
        <p:txBody>
          <a:bodyPr/>
          <a:lstStyle>
            <a:lvl1pPr>
              <a:defRPr/>
            </a:lvl1pPr>
          </a:lstStyle>
          <a:p>
            <a:endParaRPr lang="en-US">
              <a:solidFill>
                <a:srgbClr val="FFFFCC"/>
              </a:solidFill>
            </a:endParaRPr>
          </a:p>
        </p:txBody>
      </p:sp>
      <p:sp>
        <p:nvSpPr>
          <p:cNvPr id="9" name="Slide Number Placeholder 8"/>
          <p:cNvSpPr>
            <a:spLocks noGrp="1"/>
          </p:cNvSpPr>
          <p:nvPr>
            <p:ph type="sldNum" sz="quarter" idx="12"/>
          </p:nvPr>
        </p:nvSpPr>
        <p:spPr/>
        <p:txBody>
          <a:bodyPr/>
          <a:lstStyle>
            <a:lvl1pPr>
              <a:defRPr/>
            </a:lvl1pPr>
          </a:lstStyle>
          <a:p>
            <a:fld id="{6181DCE6-08D2-4E7C-A924-FDE76A8A6802}" type="slidenum">
              <a:rPr lang="en-US">
                <a:solidFill>
                  <a:srgbClr val="FFFFCC"/>
                </a:solidFill>
              </a:rPr>
              <a:pPr/>
              <a:t>‹#›</a:t>
            </a:fld>
            <a:endParaRPr lang="en-US">
              <a:solidFill>
                <a:srgbClr val="FFFFCC"/>
              </a:solidFill>
            </a:endParaRPr>
          </a:p>
        </p:txBody>
      </p:sp>
    </p:spTree>
    <p:extLst>
      <p:ext uri="{BB962C8B-B14F-4D97-AF65-F5344CB8AC3E}">
        <p14:creationId xmlns="" xmlns:p14="http://schemas.microsoft.com/office/powerpoint/2010/main" val="261845759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lvl1pPr>
              <a:defRPr/>
            </a:lvl1pPr>
          </a:lstStyle>
          <a:p>
            <a:endParaRPr lang="en-US">
              <a:solidFill>
                <a:srgbClr val="FFFFCC"/>
              </a:solidFill>
            </a:endParaRPr>
          </a:p>
        </p:txBody>
      </p:sp>
      <p:sp>
        <p:nvSpPr>
          <p:cNvPr id="4" name="Footer Placeholder 3"/>
          <p:cNvSpPr>
            <a:spLocks noGrp="1"/>
          </p:cNvSpPr>
          <p:nvPr>
            <p:ph type="ftr" sz="quarter" idx="11"/>
          </p:nvPr>
        </p:nvSpPr>
        <p:spPr/>
        <p:txBody>
          <a:bodyPr/>
          <a:lstStyle>
            <a:lvl1pPr>
              <a:defRPr/>
            </a:lvl1pPr>
          </a:lstStyle>
          <a:p>
            <a:endParaRPr lang="en-US">
              <a:solidFill>
                <a:srgbClr val="FFFFCC"/>
              </a:solidFill>
            </a:endParaRPr>
          </a:p>
        </p:txBody>
      </p:sp>
      <p:sp>
        <p:nvSpPr>
          <p:cNvPr id="5" name="Slide Number Placeholder 4"/>
          <p:cNvSpPr>
            <a:spLocks noGrp="1"/>
          </p:cNvSpPr>
          <p:nvPr>
            <p:ph type="sldNum" sz="quarter" idx="12"/>
          </p:nvPr>
        </p:nvSpPr>
        <p:spPr/>
        <p:txBody>
          <a:bodyPr/>
          <a:lstStyle>
            <a:lvl1pPr>
              <a:defRPr/>
            </a:lvl1pPr>
          </a:lstStyle>
          <a:p>
            <a:fld id="{3603C75C-D60E-401D-B6EB-28F9EA795A6C}" type="slidenum">
              <a:rPr lang="en-US">
                <a:solidFill>
                  <a:srgbClr val="FFFFCC"/>
                </a:solidFill>
              </a:rPr>
              <a:pPr/>
              <a:t>‹#›</a:t>
            </a:fld>
            <a:endParaRPr lang="en-US">
              <a:solidFill>
                <a:srgbClr val="FFFFCC"/>
              </a:solidFill>
            </a:endParaRPr>
          </a:p>
        </p:txBody>
      </p:sp>
    </p:spTree>
    <p:extLst>
      <p:ext uri="{BB962C8B-B14F-4D97-AF65-F5344CB8AC3E}">
        <p14:creationId xmlns="" xmlns:p14="http://schemas.microsoft.com/office/powerpoint/2010/main" val="3981358290"/>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solidFill>
                <a:srgbClr val="FFFFCC"/>
              </a:solidFill>
            </a:endParaRPr>
          </a:p>
        </p:txBody>
      </p:sp>
      <p:sp>
        <p:nvSpPr>
          <p:cNvPr id="3" name="Footer Placeholder 2"/>
          <p:cNvSpPr>
            <a:spLocks noGrp="1"/>
          </p:cNvSpPr>
          <p:nvPr>
            <p:ph type="ftr" sz="quarter" idx="11"/>
          </p:nvPr>
        </p:nvSpPr>
        <p:spPr/>
        <p:txBody>
          <a:bodyPr/>
          <a:lstStyle>
            <a:lvl1pPr>
              <a:defRPr/>
            </a:lvl1pPr>
          </a:lstStyle>
          <a:p>
            <a:endParaRPr lang="en-US">
              <a:solidFill>
                <a:srgbClr val="FFFFCC"/>
              </a:solidFill>
            </a:endParaRPr>
          </a:p>
        </p:txBody>
      </p:sp>
      <p:sp>
        <p:nvSpPr>
          <p:cNvPr id="4" name="Slide Number Placeholder 3"/>
          <p:cNvSpPr>
            <a:spLocks noGrp="1"/>
          </p:cNvSpPr>
          <p:nvPr>
            <p:ph type="sldNum" sz="quarter" idx="12"/>
          </p:nvPr>
        </p:nvSpPr>
        <p:spPr/>
        <p:txBody>
          <a:bodyPr/>
          <a:lstStyle>
            <a:lvl1pPr>
              <a:defRPr/>
            </a:lvl1pPr>
          </a:lstStyle>
          <a:p>
            <a:fld id="{95E5BE8B-D863-415B-9385-2E5DA2F603D8}" type="slidenum">
              <a:rPr lang="en-US">
                <a:solidFill>
                  <a:srgbClr val="FFFFCC"/>
                </a:solidFill>
              </a:rPr>
              <a:pPr/>
              <a:t>‹#›</a:t>
            </a:fld>
            <a:endParaRPr lang="en-US">
              <a:solidFill>
                <a:srgbClr val="FFFFCC"/>
              </a:solidFill>
            </a:endParaRPr>
          </a:p>
        </p:txBody>
      </p:sp>
    </p:spTree>
    <p:extLst>
      <p:ext uri="{BB962C8B-B14F-4D97-AF65-F5344CB8AC3E}">
        <p14:creationId xmlns="" xmlns:p14="http://schemas.microsoft.com/office/powerpoint/2010/main" val="3125023024"/>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endParaRPr lang="en-US">
              <a:solidFill>
                <a:srgbClr val="FFFFCC"/>
              </a:solidFill>
            </a:endParaRPr>
          </a:p>
        </p:txBody>
      </p:sp>
      <p:sp>
        <p:nvSpPr>
          <p:cNvPr id="6" name="Footer Placeholder 5"/>
          <p:cNvSpPr>
            <a:spLocks noGrp="1"/>
          </p:cNvSpPr>
          <p:nvPr>
            <p:ph type="ftr" sz="quarter" idx="11"/>
          </p:nvPr>
        </p:nvSpPr>
        <p:spPr/>
        <p:txBody>
          <a:bodyPr/>
          <a:lstStyle>
            <a:lvl1pPr>
              <a:defRPr/>
            </a:lvl1pPr>
          </a:lstStyle>
          <a:p>
            <a:endParaRPr lang="en-US">
              <a:solidFill>
                <a:srgbClr val="FFFFCC"/>
              </a:solidFill>
            </a:endParaRPr>
          </a:p>
        </p:txBody>
      </p:sp>
      <p:sp>
        <p:nvSpPr>
          <p:cNvPr id="7" name="Slide Number Placeholder 6"/>
          <p:cNvSpPr>
            <a:spLocks noGrp="1"/>
          </p:cNvSpPr>
          <p:nvPr>
            <p:ph type="sldNum" sz="quarter" idx="12"/>
          </p:nvPr>
        </p:nvSpPr>
        <p:spPr/>
        <p:txBody>
          <a:bodyPr/>
          <a:lstStyle>
            <a:lvl1pPr>
              <a:defRPr/>
            </a:lvl1pPr>
          </a:lstStyle>
          <a:p>
            <a:fld id="{8ABDD3F6-8643-48FB-BA41-A031F31FEFD6}" type="slidenum">
              <a:rPr lang="en-US">
                <a:solidFill>
                  <a:srgbClr val="FFFFCC"/>
                </a:solidFill>
              </a:rPr>
              <a:pPr/>
              <a:t>‹#›</a:t>
            </a:fld>
            <a:endParaRPr lang="en-US">
              <a:solidFill>
                <a:srgbClr val="FFFFCC"/>
              </a:solidFill>
            </a:endParaRPr>
          </a:p>
        </p:txBody>
      </p:sp>
    </p:spTree>
    <p:extLst>
      <p:ext uri="{BB962C8B-B14F-4D97-AF65-F5344CB8AC3E}">
        <p14:creationId xmlns="" xmlns:p14="http://schemas.microsoft.com/office/powerpoint/2010/main" val="16679286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9"/>
            <a:ext cx="2057400" cy="4678362"/>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274639"/>
            <a:ext cx="6019800" cy="467836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9BDDD9F-98D9-4002-AE8F-B92357FC39C4}" type="datetimeFigureOut">
              <a:rPr lang="en-US" smtClean="0"/>
              <a:pPr/>
              <a:t>2/12/2017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E11C2E9-AF0C-411E-8271-CAD2C7232FAF}" type="slidenum">
              <a:rPr lang="en-US" smtClean="0"/>
              <a:pPr/>
              <a:t>‹#›</a:t>
            </a:fld>
            <a:endParaRPr lang="en-US"/>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endParaRPr lang="en-US">
              <a:solidFill>
                <a:srgbClr val="FFFFCC"/>
              </a:solidFill>
            </a:endParaRPr>
          </a:p>
        </p:txBody>
      </p:sp>
      <p:sp>
        <p:nvSpPr>
          <p:cNvPr id="6" name="Footer Placeholder 5"/>
          <p:cNvSpPr>
            <a:spLocks noGrp="1"/>
          </p:cNvSpPr>
          <p:nvPr>
            <p:ph type="ftr" sz="quarter" idx="11"/>
          </p:nvPr>
        </p:nvSpPr>
        <p:spPr/>
        <p:txBody>
          <a:bodyPr/>
          <a:lstStyle>
            <a:lvl1pPr>
              <a:defRPr/>
            </a:lvl1pPr>
          </a:lstStyle>
          <a:p>
            <a:endParaRPr lang="en-US">
              <a:solidFill>
                <a:srgbClr val="FFFFCC"/>
              </a:solidFill>
            </a:endParaRPr>
          </a:p>
        </p:txBody>
      </p:sp>
      <p:sp>
        <p:nvSpPr>
          <p:cNvPr id="7" name="Slide Number Placeholder 6"/>
          <p:cNvSpPr>
            <a:spLocks noGrp="1"/>
          </p:cNvSpPr>
          <p:nvPr>
            <p:ph type="sldNum" sz="quarter" idx="12"/>
          </p:nvPr>
        </p:nvSpPr>
        <p:spPr/>
        <p:txBody>
          <a:bodyPr/>
          <a:lstStyle>
            <a:lvl1pPr>
              <a:defRPr/>
            </a:lvl1pPr>
          </a:lstStyle>
          <a:p>
            <a:fld id="{2F3FBA37-BB6A-4E67-AF9C-932C3392AFBC}" type="slidenum">
              <a:rPr lang="en-US">
                <a:solidFill>
                  <a:srgbClr val="FFFFCC"/>
                </a:solidFill>
              </a:rPr>
              <a:pPr/>
              <a:t>‹#›</a:t>
            </a:fld>
            <a:endParaRPr lang="en-US">
              <a:solidFill>
                <a:srgbClr val="FFFFCC"/>
              </a:solidFill>
            </a:endParaRPr>
          </a:p>
        </p:txBody>
      </p:sp>
    </p:spTree>
    <p:extLst>
      <p:ext uri="{BB962C8B-B14F-4D97-AF65-F5344CB8AC3E}">
        <p14:creationId xmlns="" xmlns:p14="http://schemas.microsoft.com/office/powerpoint/2010/main" val="1245155802"/>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endParaRPr lang="en-US">
              <a:solidFill>
                <a:srgbClr val="FFFFCC"/>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FFFFCC"/>
              </a:solidFill>
            </a:endParaRPr>
          </a:p>
        </p:txBody>
      </p:sp>
      <p:sp>
        <p:nvSpPr>
          <p:cNvPr id="6" name="Slide Number Placeholder 5"/>
          <p:cNvSpPr>
            <a:spLocks noGrp="1"/>
          </p:cNvSpPr>
          <p:nvPr>
            <p:ph type="sldNum" sz="quarter" idx="12"/>
          </p:nvPr>
        </p:nvSpPr>
        <p:spPr/>
        <p:txBody>
          <a:bodyPr/>
          <a:lstStyle>
            <a:lvl1pPr>
              <a:defRPr/>
            </a:lvl1pPr>
          </a:lstStyle>
          <a:p>
            <a:fld id="{F61F6B51-1356-482D-B9CE-941EECBF7940}" type="slidenum">
              <a:rPr lang="en-US">
                <a:solidFill>
                  <a:srgbClr val="FFFFCC"/>
                </a:solidFill>
              </a:rPr>
              <a:pPr/>
              <a:t>‹#›</a:t>
            </a:fld>
            <a:endParaRPr lang="en-US">
              <a:solidFill>
                <a:srgbClr val="FFFFCC"/>
              </a:solidFill>
            </a:endParaRPr>
          </a:p>
        </p:txBody>
      </p:sp>
    </p:spTree>
    <p:extLst>
      <p:ext uri="{BB962C8B-B14F-4D97-AF65-F5344CB8AC3E}">
        <p14:creationId xmlns="" xmlns:p14="http://schemas.microsoft.com/office/powerpoint/2010/main" val="96889865"/>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7200" y="889000"/>
            <a:ext cx="2224088" cy="536257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34938" y="889000"/>
            <a:ext cx="6519862" cy="536257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endParaRPr lang="en-US">
              <a:solidFill>
                <a:srgbClr val="FFFFCC"/>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FFFFCC"/>
              </a:solidFill>
            </a:endParaRPr>
          </a:p>
        </p:txBody>
      </p:sp>
      <p:sp>
        <p:nvSpPr>
          <p:cNvPr id="6" name="Slide Number Placeholder 5"/>
          <p:cNvSpPr>
            <a:spLocks noGrp="1"/>
          </p:cNvSpPr>
          <p:nvPr>
            <p:ph type="sldNum" sz="quarter" idx="12"/>
          </p:nvPr>
        </p:nvSpPr>
        <p:spPr/>
        <p:txBody>
          <a:bodyPr/>
          <a:lstStyle>
            <a:lvl1pPr>
              <a:defRPr/>
            </a:lvl1pPr>
          </a:lstStyle>
          <a:p>
            <a:fld id="{42D63F14-4237-4559-8047-EE0C4F46796A}" type="slidenum">
              <a:rPr lang="en-US">
                <a:solidFill>
                  <a:srgbClr val="FFFFCC"/>
                </a:solidFill>
              </a:rPr>
              <a:pPr/>
              <a:t>‹#›</a:t>
            </a:fld>
            <a:endParaRPr lang="en-US">
              <a:solidFill>
                <a:srgbClr val="FFFFCC"/>
              </a:solidFill>
            </a:endParaRPr>
          </a:p>
        </p:txBody>
      </p:sp>
    </p:spTree>
    <p:extLst>
      <p:ext uri="{BB962C8B-B14F-4D97-AF65-F5344CB8AC3E}">
        <p14:creationId xmlns="" xmlns:p14="http://schemas.microsoft.com/office/powerpoint/2010/main" val="425485937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ight Triangle 6"/>
          <p:cNvSpPr/>
          <p:nvPr/>
        </p:nvSpPr>
        <p:spPr>
          <a:xfrm>
            <a:off x="0" y="2647950"/>
            <a:ext cx="3571875" cy="4210050"/>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8" name="Freeform 7"/>
          <p:cNvSpPr/>
          <p:nvPr/>
        </p:nvSpPr>
        <p:spPr>
          <a:xfrm>
            <a:off x="-2380" y="-925"/>
            <a:ext cx="9146380" cy="6858925"/>
          </a:xfrm>
          <a:custGeom>
            <a:avLst/>
            <a:gdLst>
              <a:gd name="connsiteX0" fmla="*/ 0 w 3350419"/>
              <a:gd name="connsiteY0" fmla="*/ 2081213 h 2083594"/>
              <a:gd name="connsiteX1" fmla="*/ 3031331 w 3350419"/>
              <a:gd name="connsiteY1" fmla="*/ 0 h 2083594"/>
              <a:gd name="connsiteX2" fmla="*/ 3350419 w 3350419"/>
              <a:gd name="connsiteY2" fmla="*/ 80963 h 2083594"/>
              <a:gd name="connsiteX3" fmla="*/ 3350419 w 3350419"/>
              <a:gd name="connsiteY3" fmla="*/ 2083594 h 2083594"/>
              <a:gd name="connsiteX4" fmla="*/ 0 w 3350419"/>
              <a:gd name="connsiteY4" fmla="*/ 2081213 h 2083594"/>
              <a:gd name="connsiteX0" fmla="*/ 0 w 3112294"/>
              <a:gd name="connsiteY0" fmla="*/ 2019301 h 2083594"/>
              <a:gd name="connsiteX1" fmla="*/ 2793206 w 3112294"/>
              <a:gd name="connsiteY1" fmla="*/ 0 h 2083594"/>
              <a:gd name="connsiteX2" fmla="*/ 3112294 w 3112294"/>
              <a:gd name="connsiteY2" fmla="*/ 80963 h 2083594"/>
              <a:gd name="connsiteX3" fmla="*/ 3112294 w 3112294"/>
              <a:gd name="connsiteY3" fmla="*/ 2083594 h 2083594"/>
              <a:gd name="connsiteX4" fmla="*/ 0 w 3112294"/>
              <a:gd name="connsiteY4" fmla="*/ 2019301 h 2083594"/>
              <a:gd name="connsiteX0" fmla="*/ 0 w 3345656"/>
              <a:gd name="connsiteY0" fmla="*/ 2097882 h 2097882"/>
              <a:gd name="connsiteX1" fmla="*/ 3026568 w 3345656"/>
              <a:gd name="connsiteY1" fmla="*/ 0 h 2097882"/>
              <a:gd name="connsiteX2" fmla="*/ 3345656 w 3345656"/>
              <a:gd name="connsiteY2" fmla="*/ 80963 h 2097882"/>
              <a:gd name="connsiteX3" fmla="*/ 3345656 w 3345656"/>
              <a:gd name="connsiteY3" fmla="*/ 2083594 h 2097882"/>
              <a:gd name="connsiteX4" fmla="*/ 0 w 3345656"/>
              <a:gd name="connsiteY4" fmla="*/ 2097882 h 2097882"/>
              <a:gd name="connsiteX0" fmla="*/ 0 w 2800350"/>
              <a:gd name="connsiteY0" fmla="*/ 1935957 h 2083594"/>
              <a:gd name="connsiteX1" fmla="*/ 2481262 w 2800350"/>
              <a:gd name="connsiteY1" fmla="*/ 0 h 2083594"/>
              <a:gd name="connsiteX2" fmla="*/ 2800350 w 2800350"/>
              <a:gd name="connsiteY2" fmla="*/ 80963 h 2083594"/>
              <a:gd name="connsiteX3" fmla="*/ 2800350 w 2800350"/>
              <a:gd name="connsiteY3" fmla="*/ 2083594 h 2083594"/>
              <a:gd name="connsiteX4" fmla="*/ 0 w 2800350"/>
              <a:gd name="connsiteY4" fmla="*/ 1935957 h 2083594"/>
              <a:gd name="connsiteX0" fmla="*/ 0 w 3352800"/>
              <a:gd name="connsiteY0" fmla="*/ 2083594 h 2083594"/>
              <a:gd name="connsiteX1" fmla="*/ 3033712 w 3352800"/>
              <a:gd name="connsiteY1" fmla="*/ 0 h 2083594"/>
              <a:gd name="connsiteX2" fmla="*/ 3352800 w 3352800"/>
              <a:gd name="connsiteY2" fmla="*/ 80963 h 2083594"/>
              <a:gd name="connsiteX3" fmla="*/ 3352800 w 3352800"/>
              <a:gd name="connsiteY3" fmla="*/ 2083594 h 2083594"/>
              <a:gd name="connsiteX4" fmla="*/ 0 w 3352800"/>
              <a:gd name="connsiteY4" fmla="*/ 2083594 h 2083594"/>
              <a:gd name="connsiteX0" fmla="*/ 0 w 3352800"/>
              <a:gd name="connsiteY0" fmla="*/ 2002631 h 2002631"/>
              <a:gd name="connsiteX1" fmla="*/ 3033712 w 3352800"/>
              <a:gd name="connsiteY1" fmla="*/ 15716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988469 w 3352800"/>
              <a:gd name="connsiteY1" fmla="*/ 59530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3966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45314 w 3352800"/>
              <a:gd name="connsiteY1" fmla="*/ 12246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4839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75865 w 3352800"/>
              <a:gd name="connsiteY1" fmla="*/ 8178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901 h 2002901"/>
              <a:gd name="connsiteX1" fmla="*/ 2836585 w 3352800"/>
              <a:gd name="connsiteY1" fmla="*/ 0 h 2002901"/>
              <a:gd name="connsiteX2" fmla="*/ 3352800 w 3352800"/>
              <a:gd name="connsiteY2" fmla="*/ 270 h 2002901"/>
              <a:gd name="connsiteX3" fmla="*/ 3352800 w 3352800"/>
              <a:gd name="connsiteY3" fmla="*/ 2002901 h 2002901"/>
              <a:gd name="connsiteX4" fmla="*/ 0 w 3352800"/>
              <a:gd name="connsiteY4" fmla="*/ 2002901 h 20029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52800" h="2002901">
                <a:moveTo>
                  <a:pt x="0" y="2002901"/>
                </a:moveTo>
                <a:lnTo>
                  <a:pt x="2836585" y="0"/>
                </a:lnTo>
                <a:lnTo>
                  <a:pt x="3352800" y="270"/>
                </a:lnTo>
                <a:lnTo>
                  <a:pt x="3352800" y="2002901"/>
                </a:lnTo>
                <a:lnTo>
                  <a:pt x="0" y="2002901"/>
                </a:lnTo>
                <a:close/>
              </a:path>
            </a:pathLst>
          </a:cu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p:cNvSpPr>
            <a:spLocks noGrp="1"/>
          </p:cNvSpPr>
          <p:nvPr>
            <p:ph type="ctrTitle"/>
          </p:nvPr>
        </p:nvSpPr>
        <p:spPr>
          <a:xfrm rot="19140000">
            <a:off x="817112" y="1730403"/>
            <a:ext cx="5648623" cy="1204306"/>
          </a:xfrm>
        </p:spPr>
        <p:txBody>
          <a:bodyPr bIns="9144" anchor="b"/>
          <a:lstStyle>
            <a:lvl1pPr>
              <a:defRPr sz="3200"/>
            </a:lvl1pPr>
          </a:lstStyle>
          <a:p>
            <a:r>
              <a:rPr lang="en-US" smtClean="0"/>
              <a:t>Click to edit Master title style</a:t>
            </a:r>
            <a:endParaRPr lang="en-US" dirty="0"/>
          </a:p>
        </p:txBody>
      </p:sp>
      <p:sp>
        <p:nvSpPr>
          <p:cNvPr id="3" name="Subtitle 2"/>
          <p:cNvSpPr>
            <a:spLocks noGrp="1"/>
          </p:cNvSpPr>
          <p:nvPr>
            <p:ph type="subTitle" idx="1"/>
          </p:nvPr>
        </p:nvSpPr>
        <p:spPr>
          <a:xfrm rot="19140000">
            <a:off x="1212277" y="2470925"/>
            <a:ext cx="6511131" cy="329259"/>
          </a:xfrm>
        </p:spPr>
        <p:txBody>
          <a:bodyPr tIns="9144">
            <a:normAutofit/>
          </a:bodyPr>
          <a:lstStyle>
            <a:lvl1pPr marL="0" indent="0" algn="l">
              <a:buNone/>
              <a:defRPr kumimoji="0" lang="en-US" sz="1400" b="0" i="0" u="none" strike="noStrike" kern="1200" cap="all" spc="400" normalizeH="0" baseline="0" noProof="0" dirty="0" smtClean="0">
                <a:ln>
                  <a:noFill/>
                </a:ln>
                <a:solidFill>
                  <a:schemeClr val="tx1"/>
                </a:solidFill>
                <a:effectLst/>
                <a:uLnTx/>
                <a:uFillTx/>
                <a:latin typeface="+mn-lt"/>
                <a:ea typeface="+mj-ea"/>
                <a:cs typeface="Tunga" pitchFamily="2"/>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L="0" marR="0" lvl="0" indent="0" algn="l" defTabSz="914400" rtl="0" eaLnBrk="1" fontAlgn="auto" latinLnBrk="0" hangingPunct="1">
              <a:lnSpc>
                <a:spcPct val="100000"/>
              </a:lnSpc>
              <a:spcBef>
                <a:spcPts val="0"/>
              </a:spcBef>
              <a:spcAft>
                <a:spcPts val="0"/>
              </a:spcAft>
              <a:buClr>
                <a:schemeClr val="accent1"/>
              </a:buClr>
              <a:buSzPct val="100000"/>
              <a:buFont typeface="Arial" pitchFamily="34" charset="0"/>
              <a:buNone/>
              <a:tabLst/>
              <a:defRPr/>
            </a:pPr>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79BDDD9F-98D9-4002-AE8F-B92357FC39C4}" type="datetimeFigureOut">
              <a:rPr lang="en-US" smtClean="0"/>
              <a:pPr/>
              <a:t>2/12/2017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E11C2E9-AF0C-411E-8271-CAD2C7232FAF}" type="slidenum">
              <a:rPr lang="en-US" smtClean="0"/>
              <a:pPr/>
              <a:t>‹#›</a:t>
            </a:fld>
            <a:endParaRPr lang="en-US"/>
          </a:p>
        </p:txBody>
      </p:sp>
    </p:spTree>
    <p:extLst>
      <p:ext uri="{BB962C8B-B14F-4D97-AF65-F5344CB8AC3E}">
        <p14:creationId xmlns="" xmlns:p14="http://schemas.microsoft.com/office/powerpoint/2010/main" val="939307196"/>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9BDDD9F-98D9-4002-AE8F-B92357FC39C4}" type="datetimeFigureOut">
              <a:rPr lang="en-US" smtClean="0"/>
              <a:pPr/>
              <a:t>2/12/2017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E11C2E9-AF0C-411E-8271-CAD2C7232FAF}" type="slidenum">
              <a:rPr lang="en-US" smtClean="0"/>
              <a:pPr/>
              <a:t>‹#›</a:t>
            </a:fld>
            <a:endParaRPr lang="en-US"/>
          </a:p>
        </p:txBody>
      </p:sp>
    </p:spTree>
    <p:extLst>
      <p:ext uri="{BB962C8B-B14F-4D97-AF65-F5344CB8AC3E}">
        <p14:creationId xmlns="" xmlns:p14="http://schemas.microsoft.com/office/powerpoint/2010/main" val="3341065654"/>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8" name="Freeform 7"/>
          <p:cNvSpPr/>
          <p:nvPr/>
        </p:nvSpPr>
        <p:spPr>
          <a:xfrm>
            <a:off x="-2380" y="-925"/>
            <a:ext cx="9146380" cy="6858925"/>
          </a:xfrm>
          <a:custGeom>
            <a:avLst/>
            <a:gdLst>
              <a:gd name="connsiteX0" fmla="*/ 0 w 3350419"/>
              <a:gd name="connsiteY0" fmla="*/ 2081213 h 2083594"/>
              <a:gd name="connsiteX1" fmla="*/ 3031331 w 3350419"/>
              <a:gd name="connsiteY1" fmla="*/ 0 h 2083594"/>
              <a:gd name="connsiteX2" fmla="*/ 3350419 w 3350419"/>
              <a:gd name="connsiteY2" fmla="*/ 80963 h 2083594"/>
              <a:gd name="connsiteX3" fmla="*/ 3350419 w 3350419"/>
              <a:gd name="connsiteY3" fmla="*/ 2083594 h 2083594"/>
              <a:gd name="connsiteX4" fmla="*/ 0 w 3350419"/>
              <a:gd name="connsiteY4" fmla="*/ 2081213 h 2083594"/>
              <a:gd name="connsiteX0" fmla="*/ 0 w 3112294"/>
              <a:gd name="connsiteY0" fmla="*/ 2019301 h 2083594"/>
              <a:gd name="connsiteX1" fmla="*/ 2793206 w 3112294"/>
              <a:gd name="connsiteY1" fmla="*/ 0 h 2083594"/>
              <a:gd name="connsiteX2" fmla="*/ 3112294 w 3112294"/>
              <a:gd name="connsiteY2" fmla="*/ 80963 h 2083594"/>
              <a:gd name="connsiteX3" fmla="*/ 3112294 w 3112294"/>
              <a:gd name="connsiteY3" fmla="*/ 2083594 h 2083594"/>
              <a:gd name="connsiteX4" fmla="*/ 0 w 3112294"/>
              <a:gd name="connsiteY4" fmla="*/ 2019301 h 2083594"/>
              <a:gd name="connsiteX0" fmla="*/ 0 w 3345656"/>
              <a:gd name="connsiteY0" fmla="*/ 2097882 h 2097882"/>
              <a:gd name="connsiteX1" fmla="*/ 3026568 w 3345656"/>
              <a:gd name="connsiteY1" fmla="*/ 0 h 2097882"/>
              <a:gd name="connsiteX2" fmla="*/ 3345656 w 3345656"/>
              <a:gd name="connsiteY2" fmla="*/ 80963 h 2097882"/>
              <a:gd name="connsiteX3" fmla="*/ 3345656 w 3345656"/>
              <a:gd name="connsiteY3" fmla="*/ 2083594 h 2097882"/>
              <a:gd name="connsiteX4" fmla="*/ 0 w 3345656"/>
              <a:gd name="connsiteY4" fmla="*/ 2097882 h 2097882"/>
              <a:gd name="connsiteX0" fmla="*/ 0 w 2800350"/>
              <a:gd name="connsiteY0" fmla="*/ 1935957 h 2083594"/>
              <a:gd name="connsiteX1" fmla="*/ 2481262 w 2800350"/>
              <a:gd name="connsiteY1" fmla="*/ 0 h 2083594"/>
              <a:gd name="connsiteX2" fmla="*/ 2800350 w 2800350"/>
              <a:gd name="connsiteY2" fmla="*/ 80963 h 2083594"/>
              <a:gd name="connsiteX3" fmla="*/ 2800350 w 2800350"/>
              <a:gd name="connsiteY3" fmla="*/ 2083594 h 2083594"/>
              <a:gd name="connsiteX4" fmla="*/ 0 w 2800350"/>
              <a:gd name="connsiteY4" fmla="*/ 1935957 h 2083594"/>
              <a:gd name="connsiteX0" fmla="*/ 0 w 3352800"/>
              <a:gd name="connsiteY0" fmla="*/ 2083594 h 2083594"/>
              <a:gd name="connsiteX1" fmla="*/ 3033712 w 3352800"/>
              <a:gd name="connsiteY1" fmla="*/ 0 h 2083594"/>
              <a:gd name="connsiteX2" fmla="*/ 3352800 w 3352800"/>
              <a:gd name="connsiteY2" fmla="*/ 80963 h 2083594"/>
              <a:gd name="connsiteX3" fmla="*/ 3352800 w 3352800"/>
              <a:gd name="connsiteY3" fmla="*/ 2083594 h 2083594"/>
              <a:gd name="connsiteX4" fmla="*/ 0 w 3352800"/>
              <a:gd name="connsiteY4" fmla="*/ 2083594 h 2083594"/>
              <a:gd name="connsiteX0" fmla="*/ 0 w 3352800"/>
              <a:gd name="connsiteY0" fmla="*/ 2002631 h 2002631"/>
              <a:gd name="connsiteX1" fmla="*/ 3033712 w 3352800"/>
              <a:gd name="connsiteY1" fmla="*/ 15716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988469 w 3352800"/>
              <a:gd name="connsiteY1" fmla="*/ 59530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3966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45314 w 3352800"/>
              <a:gd name="connsiteY1" fmla="*/ 12246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4839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75865 w 3352800"/>
              <a:gd name="connsiteY1" fmla="*/ 8178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901 h 2002901"/>
              <a:gd name="connsiteX1" fmla="*/ 2836585 w 3352800"/>
              <a:gd name="connsiteY1" fmla="*/ 0 h 2002901"/>
              <a:gd name="connsiteX2" fmla="*/ 3352800 w 3352800"/>
              <a:gd name="connsiteY2" fmla="*/ 270 h 2002901"/>
              <a:gd name="connsiteX3" fmla="*/ 3352800 w 3352800"/>
              <a:gd name="connsiteY3" fmla="*/ 2002901 h 2002901"/>
              <a:gd name="connsiteX4" fmla="*/ 0 w 3352800"/>
              <a:gd name="connsiteY4" fmla="*/ 2002901 h 20029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52800" h="2002901">
                <a:moveTo>
                  <a:pt x="0" y="2002901"/>
                </a:moveTo>
                <a:lnTo>
                  <a:pt x="2836585" y="0"/>
                </a:lnTo>
                <a:lnTo>
                  <a:pt x="3352800" y="270"/>
                </a:lnTo>
                <a:lnTo>
                  <a:pt x="3352800" y="2002901"/>
                </a:lnTo>
                <a:lnTo>
                  <a:pt x="0" y="2002901"/>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7" name="Right Triangle 6"/>
          <p:cNvSpPr/>
          <p:nvPr/>
        </p:nvSpPr>
        <p:spPr>
          <a:xfrm>
            <a:off x="0" y="2647950"/>
            <a:ext cx="3571875" cy="4210050"/>
          </a:xfrm>
          <a:prstGeom prst="rtTriangle">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p:cNvSpPr>
            <a:spLocks noGrp="1"/>
          </p:cNvSpPr>
          <p:nvPr>
            <p:ph type="title"/>
          </p:nvPr>
        </p:nvSpPr>
        <p:spPr>
          <a:xfrm rot="19140000">
            <a:off x="819399" y="1726737"/>
            <a:ext cx="5650992" cy="1207509"/>
          </a:xfrm>
        </p:spPr>
        <p:txBody>
          <a:bodyPr bIns="9144" anchor="b"/>
          <a:lstStyle>
            <a:lvl1pPr algn="l">
              <a:defRPr kumimoji="0" lang="en-US" sz="3200" b="0" i="0" u="none" strike="noStrike" kern="1200" cap="all" spc="0" normalizeH="0" baseline="0" noProof="0" dirty="0" smtClean="0">
                <a:ln>
                  <a:noFill/>
                </a:ln>
                <a:solidFill>
                  <a:schemeClr val="tx1"/>
                </a:solidFill>
                <a:effectLst/>
                <a:uLnTx/>
                <a:uFillTx/>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smtClean="0"/>
              <a:t>Click to edit Master title style</a:t>
            </a:r>
            <a:endParaRPr lang="en-US" dirty="0"/>
          </a:p>
        </p:txBody>
      </p:sp>
      <p:sp>
        <p:nvSpPr>
          <p:cNvPr id="3" name="Text Placeholder 2"/>
          <p:cNvSpPr>
            <a:spLocks noGrp="1"/>
          </p:cNvSpPr>
          <p:nvPr>
            <p:ph type="body" idx="1"/>
          </p:nvPr>
        </p:nvSpPr>
        <p:spPr>
          <a:xfrm rot="19140000">
            <a:off x="1216152" y="2468304"/>
            <a:ext cx="6510528" cy="329184"/>
          </a:xfrm>
        </p:spPr>
        <p:txBody>
          <a:bodyPr anchor="t">
            <a:normAutofit/>
          </a:bodyPr>
          <a:lstStyle>
            <a:lvl1pPr marL="0" indent="0">
              <a:buNone/>
              <a:defRPr kumimoji="0" lang="en-US" sz="1400" b="0" i="0" u="none" strike="noStrike" kern="1200" cap="all" spc="400" normalizeH="0" baseline="0" noProof="0" dirty="0" smtClean="0">
                <a:ln>
                  <a:noFill/>
                </a:ln>
                <a:solidFill>
                  <a:schemeClr val="tx1"/>
                </a:solidFill>
                <a:effectLst/>
                <a:uLnTx/>
                <a:uFillTx/>
                <a:latin typeface="+mn-lt"/>
                <a:ea typeface="+mj-ea"/>
                <a:cs typeface="Tunga" pitchFamily="2"/>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marL="0" marR="0" lvl="0" indent="0" algn="l" defTabSz="914400" rtl="0" eaLnBrk="1" fontAlgn="auto" latinLnBrk="0" hangingPunct="1">
              <a:lnSpc>
                <a:spcPct val="100000"/>
              </a:lnSpc>
              <a:spcBef>
                <a:spcPts val="0"/>
              </a:spcBef>
              <a:spcAft>
                <a:spcPts val="0"/>
              </a:spcAft>
              <a:buClr>
                <a:schemeClr val="accent1"/>
              </a:buClr>
              <a:buSzPct val="100000"/>
              <a:buFont typeface="Arial" pitchFamily="34" charset="0"/>
              <a:buNone/>
              <a:tabLst/>
              <a:defRPr/>
            </a:pPr>
            <a:r>
              <a:rPr lang="en-US" smtClean="0"/>
              <a:t>Click to edit Master text styles</a:t>
            </a:r>
          </a:p>
        </p:txBody>
      </p:sp>
      <p:sp>
        <p:nvSpPr>
          <p:cNvPr id="4" name="Date Placeholder 3"/>
          <p:cNvSpPr>
            <a:spLocks noGrp="1"/>
          </p:cNvSpPr>
          <p:nvPr>
            <p:ph type="dt" sz="half" idx="10"/>
          </p:nvPr>
        </p:nvSpPr>
        <p:spPr/>
        <p:txBody>
          <a:bodyPr/>
          <a:lstStyle/>
          <a:p>
            <a:fld id="{79BDDD9F-98D9-4002-AE8F-B92357FC39C4}" type="datetimeFigureOut">
              <a:rPr lang="en-US" smtClean="0"/>
              <a:pPr/>
              <a:t>2/12/2017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E11C2E9-AF0C-411E-8271-CAD2C7232FAF}" type="slidenum">
              <a:rPr lang="en-US" smtClean="0"/>
              <a:pPr/>
              <a:t>‹#›</a:t>
            </a:fld>
            <a:endParaRPr lang="en-US"/>
          </a:p>
        </p:txBody>
      </p:sp>
    </p:spTree>
    <p:extLst>
      <p:ext uri="{BB962C8B-B14F-4D97-AF65-F5344CB8AC3E}">
        <p14:creationId xmlns="" xmlns:p14="http://schemas.microsoft.com/office/powerpoint/2010/main" val="3553290506"/>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822960" y="1097280"/>
            <a:ext cx="3200400" cy="371246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700016" y="1097280"/>
            <a:ext cx="3200400" cy="371246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79BDDD9F-98D9-4002-AE8F-B92357FC39C4}" type="datetimeFigureOut">
              <a:rPr lang="en-US" smtClean="0"/>
              <a:pPr/>
              <a:t>2/12/2017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E11C2E9-AF0C-411E-8271-CAD2C7232FAF}" type="slidenum">
              <a:rPr lang="en-US" smtClean="0"/>
              <a:pPr/>
              <a:t>‹#›</a:t>
            </a:fld>
            <a:endParaRPr lang="en-US"/>
          </a:p>
        </p:txBody>
      </p:sp>
      <p:sp>
        <p:nvSpPr>
          <p:cNvPr id="8" name="Title 7"/>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 xmlns:p14="http://schemas.microsoft.com/office/powerpoint/2010/main" val="3267861300"/>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822960" y="1097280"/>
            <a:ext cx="3200400" cy="548640"/>
          </a:xfrm>
        </p:spPr>
        <p:txBody>
          <a:bodyPr anchor="b">
            <a:normAutofit/>
          </a:bodyPr>
          <a:lstStyle>
            <a:lvl1pPr marL="0" indent="0">
              <a:buNone/>
              <a:defRPr lang="en-US" sz="1400" b="0" kern="1200" cap="all" spc="400" baseline="0" dirty="0" smtClean="0">
                <a:solidFill>
                  <a:schemeClr val="tx1"/>
                </a:solidFill>
                <a:latin typeface="+mn-lt"/>
                <a:ea typeface="+mj-ea"/>
                <a:cs typeface="Tunga" pitchFamily="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100000"/>
              </a:lnSpc>
              <a:spcBef>
                <a:spcPts val="0"/>
              </a:spcBef>
              <a:spcAft>
                <a:spcPts val="0"/>
              </a:spcAft>
              <a:buClr>
                <a:schemeClr val="accent1"/>
              </a:buClr>
              <a:buFont typeface="Arial" pitchFamily="34" charset="0"/>
              <a:buNone/>
            </a:pPr>
            <a:r>
              <a:rPr lang="en-US" smtClean="0"/>
              <a:t>Click to edit Master text styles</a:t>
            </a:r>
          </a:p>
        </p:txBody>
      </p:sp>
      <p:sp>
        <p:nvSpPr>
          <p:cNvPr id="4" name="Content Placeholder 3"/>
          <p:cNvSpPr>
            <a:spLocks noGrp="1"/>
          </p:cNvSpPr>
          <p:nvPr>
            <p:ph sz="half" idx="2"/>
          </p:nvPr>
        </p:nvSpPr>
        <p:spPr>
          <a:xfrm>
            <a:off x="819150" y="1701848"/>
            <a:ext cx="3200400" cy="310896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700016" y="1097280"/>
            <a:ext cx="3200400" cy="548640"/>
          </a:xfrm>
        </p:spPr>
        <p:txBody>
          <a:bodyPr anchor="b">
            <a:normAutofit/>
          </a:bodyPr>
          <a:lstStyle>
            <a:lvl1pPr marL="0" indent="0">
              <a:buNone/>
              <a:defRPr lang="en-US" sz="1400" b="0" kern="1200" cap="all" spc="400" baseline="0" dirty="0" smtClean="0">
                <a:solidFill>
                  <a:schemeClr val="tx1"/>
                </a:solidFill>
                <a:latin typeface="+mn-lt"/>
                <a:ea typeface="+mj-ea"/>
                <a:cs typeface="Tunga" pitchFamily="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100000"/>
              </a:lnSpc>
              <a:spcBef>
                <a:spcPts val="0"/>
              </a:spcBef>
              <a:spcAft>
                <a:spcPts val="0"/>
              </a:spcAft>
              <a:buClr>
                <a:schemeClr val="accent1"/>
              </a:buClr>
              <a:buFont typeface="Arial" pitchFamily="34" charset="0"/>
              <a:buNone/>
            </a:pPr>
            <a:r>
              <a:rPr lang="en-US" smtClean="0"/>
              <a:t>Click to edit Master text styles</a:t>
            </a:r>
          </a:p>
        </p:txBody>
      </p:sp>
      <p:sp>
        <p:nvSpPr>
          <p:cNvPr id="6" name="Content Placeholder 5"/>
          <p:cNvSpPr>
            <a:spLocks noGrp="1"/>
          </p:cNvSpPr>
          <p:nvPr>
            <p:ph sz="quarter" idx="4"/>
          </p:nvPr>
        </p:nvSpPr>
        <p:spPr>
          <a:xfrm>
            <a:off x="4700016" y="1701848"/>
            <a:ext cx="3200400" cy="310896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79BDDD9F-98D9-4002-AE8F-B92357FC39C4}" type="datetimeFigureOut">
              <a:rPr lang="en-US" smtClean="0"/>
              <a:pPr/>
              <a:t>2/12/2017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E11C2E9-AF0C-411E-8271-CAD2C7232FAF}" type="slidenum">
              <a:rPr lang="en-US" smtClean="0"/>
              <a:pPr/>
              <a:t>‹#›</a:t>
            </a:fld>
            <a:endParaRPr lang="en-US"/>
          </a:p>
        </p:txBody>
      </p:sp>
    </p:spTree>
    <p:extLst>
      <p:ext uri="{BB962C8B-B14F-4D97-AF65-F5344CB8AC3E}">
        <p14:creationId xmlns="" xmlns:p14="http://schemas.microsoft.com/office/powerpoint/2010/main" val="4001765757"/>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79BDDD9F-98D9-4002-AE8F-B92357FC39C4}" type="datetimeFigureOut">
              <a:rPr lang="en-US" smtClean="0"/>
              <a:pPr/>
              <a:t>2/12/2017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E11C2E9-AF0C-411E-8271-CAD2C7232FAF}" type="slidenum">
              <a:rPr lang="en-US" smtClean="0"/>
              <a:pPr/>
              <a:t>‹#›</a:t>
            </a:fld>
            <a:endParaRPr lang="en-US"/>
          </a:p>
        </p:txBody>
      </p:sp>
    </p:spTree>
    <p:extLst>
      <p:ext uri="{BB962C8B-B14F-4D97-AF65-F5344CB8AC3E}">
        <p14:creationId xmlns="" xmlns:p14="http://schemas.microsoft.com/office/powerpoint/2010/main" val="3262929299"/>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9BDDD9F-98D9-4002-AE8F-B92357FC39C4}" type="datetimeFigureOut">
              <a:rPr lang="en-US" smtClean="0"/>
              <a:pPr/>
              <a:t>2/12/2017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E11C2E9-AF0C-411E-8271-CAD2C7232FAF}" type="slidenum">
              <a:rPr lang="en-US" smtClean="0"/>
              <a:pPr/>
              <a:t>‹#›</a:t>
            </a:fld>
            <a:endParaRPr lang="en-US"/>
          </a:p>
        </p:txBody>
      </p:sp>
    </p:spTree>
    <p:extLst>
      <p:ext uri="{BB962C8B-B14F-4D97-AF65-F5344CB8AC3E}">
        <p14:creationId xmlns="" xmlns:p14="http://schemas.microsoft.com/office/powerpoint/2010/main" val="33893444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bg>
      <p:bgRef idx="1002">
        <a:schemeClr val="bg2"/>
      </p:bgRef>
    </p:bg>
    <p:spTree>
      <p:nvGrpSpPr>
        <p:cNvPr id="1" name=""/>
        <p:cNvGrpSpPr/>
        <p:nvPr/>
      </p:nvGrpSpPr>
      <p:grpSpPr>
        <a:xfrm>
          <a:off x="0" y="0"/>
          <a:ext cx="0" cy="0"/>
          <a:chOff x="0" y="0"/>
          <a:chExt cx="0" cy="0"/>
        </a:xfrm>
      </p:grpSpPr>
      <p:sp>
        <p:nvSpPr>
          <p:cNvPr id="9" name="Title 8"/>
          <p:cNvSpPr>
            <a:spLocks noGrp="1"/>
          </p:cNvSpPr>
          <p:nvPr>
            <p:ph type="ctrTitle"/>
          </p:nvPr>
        </p:nvSpPr>
        <p:spPr>
          <a:xfrm>
            <a:off x="533400" y="1371600"/>
            <a:ext cx="7851648" cy="18288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smtClean="0"/>
              <a:t>Click to edit Master title style</a:t>
            </a:r>
            <a:endParaRPr kumimoji="0" lang="en-US"/>
          </a:p>
        </p:txBody>
      </p:sp>
      <p:sp>
        <p:nvSpPr>
          <p:cNvPr id="17" name="Subtitle 16"/>
          <p:cNvSpPr>
            <a:spLocks noGrp="1"/>
          </p:cNvSpPr>
          <p:nvPr>
            <p:ph type="subTitle" idx="1"/>
          </p:nvPr>
        </p:nvSpPr>
        <p:spPr>
          <a:xfrm>
            <a:off x="533400" y="3228536"/>
            <a:ext cx="7854696"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30" name="Date Placeholder 29"/>
          <p:cNvSpPr>
            <a:spLocks noGrp="1"/>
          </p:cNvSpPr>
          <p:nvPr>
            <p:ph type="dt" sz="half" idx="10"/>
          </p:nvPr>
        </p:nvSpPr>
        <p:spPr/>
        <p:txBody>
          <a:bodyPr/>
          <a:lstStyle/>
          <a:p>
            <a:pPr>
              <a:defRPr/>
            </a:pPr>
            <a:fld id="{D7036CEC-BC30-4D06-B805-BFC53DE4B025}" type="datetimeFigureOut">
              <a:rPr lang="en-US" smtClean="0">
                <a:solidFill>
                  <a:srgbClr val="DBF5F9">
                    <a:shade val="90000"/>
                  </a:srgbClr>
                </a:solidFill>
              </a:rPr>
              <a:pPr>
                <a:defRPr/>
              </a:pPr>
              <a:t>2/12/2017</a:t>
            </a:fld>
            <a:endParaRPr lang="en-US">
              <a:solidFill>
                <a:srgbClr val="DBF5F9">
                  <a:shade val="90000"/>
                </a:srgbClr>
              </a:solidFill>
            </a:endParaRPr>
          </a:p>
        </p:txBody>
      </p:sp>
      <p:sp>
        <p:nvSpPr>
          <p:cNvPr id="19" name="Footer Placeholder 18"/>
          <p:cNvSpPr>
            <a:spLocks noGrp="1"/>
          </p:cNvSpPr>
          <p:nvPr>
            <p:ph type="ftr" sz="quarter" idx="11"/>
          </p:nvPr>
        </p:nvSpPr>
        <p:spPr/>
        <p:txBody>
          <a:bodyPr/>
          <a:lstStyle/>
          <a:p>
            <a:pPr>
              <a:defRPr/>
            </a:pPr>
            <a:endParaRPr lang="en-US">
              <a:solidFill>
                <a:srgbClr val="DBF5F9">
                  <a:shade val="90000"/>
                </a:srgbClr>
              </a:solidFill>
            </a:endParaRPr>
          </a:p>
        </p:txBody>
      </p:sp>
      <p:sp>
        <p:nvSpPr>
          <p:cNvPr id="27" name="Slide Number Placeholder 26"/>
          <p:cNvSpPr>
            <a:spLocks noGrp="1"/>
          </p:cNvSpPr>
          <p:nvPr>
            <p:ph type="sldNum" sz="quarter" idx="12"/>
          </p:nvPr>
        </p:nvSpPr>
        <p:spPr/>
        <p:txBody>
          <a:bodyPr/>
          <a:lstStyle/>
          <a:p>
            <a:pPr>
              <a:defRPr/>
            </a:pPr>
            <a:fld id="{DC9A8914-6B7A-46A7-B309-3D4CFC1E8C59}" type="slidenum">
              <a:rPr lang="en-US" smtClean="0">
                <a:solidFill>
                  <a:srgbClr val="DBF5F9">
                    <a:shade val="90000"/>
                  </a:srgbClr>
                </a:solidFill>
              </a:rPr>
              <a:pPr>
                <a:defRPr/>
              </a:pPr>
              <a:t>‹#›</a:t>
            </a:fld>
            <a:endParaRPr lang="en-US">
              <a:solidFill>
                <a:srgbClr val="DBF5F9">
                  <a:shade val="90000"/>
                </a:srgbClr>
              </a:solidFill>
            </a:endParaRPr>
          </a:p>
        </p:txBody>
      </p:sp>
    </p:spTree>
    <p:extLst>
      <p:ext uri="{BB962C8B-B14F-4D97-AF65-F5344CB8AC3E}">
        <p14:creationId xmlns="" xmlns:p14="http://schemas.microsoft.com/office/powerpoint/2010/main" val="1017572776"/>
      </p:ext>
    </p:extLst>
  </p:cSld>
  <p:clrMapOvr>
    <a:overrideClrMapping bg1="dk1" tx1="lt1" bg2="dk2" tx2="lt2" accent1="accent1" accent2="accent2" accent3="accent3" accent4="accent4" accent5="accent5" accent6="accent6" hlink="hlink" folHlink="folHlink"/>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7" name="Right Triangle 16"/>
          <p:cNvSpPr/>
          <p:nvPr/>
        </p:nvSpPr>
        <p:spPr>
          <a:xfrm>
            <a:off x="0" y="2647950"/>
            <a:ext cx="3571875" cy="4210050"/>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8" name="Right Triangle 17"/>
          <p:cNvSpPr/>
          <p:nvPr/>
        </p:nvSpPr>
        <p:spPr>
          <a:xfrm rot="5400000">
            <a:off x="433389" y="-433387"/>
            <a:ext cx="6858000" cy="7724778"/>
          </a:xfrm>
          <a:prstGeom prst="rtTriangle">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p:cNvSpPr>
            <a:spLocks noGrp="1"/>
          </p:cNvSpPr>
          <p:nvPr>
            <p:ph type="title"/>
          </p:nvPr>
        </p:nvSpPr>
        <p:spPr>
          <a:xfrm rot="19140000">
            <a:off x="784930" y="1576103"/>
            <a:ext cx="5212080" cy="1089427"/>
          </a:xfrm>
        </p:spPr>
        <p:txBody>
          <a:bodyPr bIns="0" anchor="b"/>
          <a:lstStyle>
            <a:lvl1pPr algn="l">
              <a:defRPr kumimoji="0" lang="en-US" sz="2800" b="0" i="0" u="none" strike="noStrike" kern="1200" cap="all" spc="0" normalizeH="0" baseline="0" noProof="0" dirty="0" smtClean="0">
                <a:ln>
                  <a:noFill/>
                </a:ln>
                <a:solidFill>
                  <a:srgbClr val="FFFFFF"/>
                </a:solidFill>
                <a:effectLst/>
                <a:uLnTx/>
                <a:uFillTx/>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smtClean="0"/>
              <a:t>Click to edit Master title style</a:t>
            </a:r>
            <a:endParaRPr lang="en-US" dirty="0"/>
          </a:p>
        </p:txBody>
      </p:sp>
      <p:sp>
        <p:nvSpPr>
          <p:cNvPr id="3" name="Content Placeholder 2"/>
          <p:cNvSpPr>
            <a:spLocks noGrp="1"/>
          </p:cNvSpPr>
          <p:nvPr>
            <p:ph idx="1"/>
          </p:nvPr>
        </p:nvSpPr>
        <p:spPr>
          <a:xfrm>
            <a:off x="4749552" y="2618912"/>
            <a:ext cx="3807779" cy="332468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rot="19140000">
            <a:off x="1297954" y="2253385"/>
            <a:ext cx="5794760" cy="623314"/>
          </a:xfrm>
        </p:spPr>
        <p:txBody>
          <a:bodyPr>
            <a:normAutofit/>
          </a:bodyPr>
          <a:lstStyle>
            <a:lvl1pPr marL="0" indent="0">
              <a:buNone/>
              <a:defRPr lang="en-US" sz="1400" b="1" kern="1200" dirty="0" smtClean="0">
                <a:solidFill>
                  <a:srgbClr val="FFFFFF"/>
                </a:solidFill>
                <a:latin typeface="+mn-lt"/>
                <a:ea typeface="+mn-ea"/>
                <a:cs typeface="+mn-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300"/>
              </a:spcBef>
              <a:spcAft>
                <a:spcPts val="0"/>
              </a:spcAft>
              <a:buClr>
                <a:schemeClr val="accent1"/>
              </a:buClr>
              <a:buSzPct val="100000"/>
              <a:buFont typeface="Arial" pitchFamily="34" charset="0"/>
              <a:buNone/>
              <a:tabLst/>
              <a:defRPr/>
            </a:pPr>
            <a:r>
              <a:rPr lang="en-US" smtClean="0"/>
              <a:t>Click to edit Master text styles</a:t>
            </a:r>
          </a:p>
        </p:txBody>
      </p:sp>
      <p:sp>
        <p:nvSpPr>
          <p:cNvPr id="5" name="Date Placeholder 4"/>
          <p:cNvSpPr>
            <a:spLocks noGrp="1"/>
          </p:cNvSpPr>
          <p:nvPr>
            <p:ph type="dt" sz="half" idx="10"/>
          </p:nvPr>
        </p:nvSpPr>
        <p:spPr/>
        <p:txBody>
          <a:bodyPr/>
          <a:lstStyle/>
          <a:p>
            <a:fld id="{79BDDD9F-98D9-4002-AE8F-B92357FC39C4}" type="datetimeFigureOut">
              <a:rPr lang="en-US" smtClean="0"/>
              <a:pPr/>
              <a:t>2/12/2017</a:t>
            </a:fld>
            <a:endParaRPr lang="en-US"/>
          </a:p>
        </p:txBody>
      </p:sp>
      <p:sp>
        <p:nvSpPr>
          <p:cNvPr id="6" name="Footer Placeholder 5"/>
          <p:cNvSpPr>
            <a:spLocks noGrp="1"/>
          </p:cNvSpPr>
          <p:nvPr>
            <p:ph type="ftr" sz="quarter" idx="11"/>
          </p:nvPr>
        </p:nvSpPr>
        <p:spPr/>
        <p:txBody>
          <a:bodyPr/>
          <a:lstStyle>
            <a:lvl1pPr>
              <a:defRPr>
                <a:solidFill>
                  <a:schemeClr val="tx2"/>
                </a:solidFill>
              </a:defRPr>
            </a:lvl1pPr>
          </a:lstStyle>
          <a:p>
            <a:endParaRPr lang="en-US">
              <a:solidFill>
                <a:srgbClr val="434342"/>
              </a:solidFill>
            </a:endParaRPr>
          </a:p>
        </p:txBody>
      </p:sp>
      <p:sp>
        <p:nvSpPr>
          <p:cNvPr id="7" name="Slide Number Placeholder 6"/>
          <p:cNvSpPr>
            <a:spLocks noGrp="1"/>
          </p:cNvSpPr>
          <p:nvPr>
            <p:ph type="sldNum" sz="quarter" idx="12"/>
          </p:nvPr>
        </p:nvSpPr>
        <p:spPr>
          <a:ln>
            <a:solidFill>
              <a:schemeClr val="tx2"/>
            </a:solidFill>
          </a:ln>
        </p:spPr>
        <p:txBody>
          <a:bodyPr/>
          <a:lstStyle>
            <a:lvl1pPr>
              <a:defRPr>
                <a:solidFill>
                  <a:schemeClr val="tx2"/>
                </a:solidFill>
              </a:defRPr>
            </a:lvl1pPr>
          </a:lstStyle>
          <a:p>
            <a:fld id="{EE11C2E9-AF0C-411E-8271-CAD2C7232FAF}" type="slidenum">
              <a:rPr lang="en-US" smtClean="0">
                <a:solidFill>
                  <a:srgbClr val="434342"/>
                </a:solidFill>
              </a:rPr>
              <a:pPr/>
              <a:t>‹#›</a:t>
            </a:fld>
            <a:endParaRPr lang="en-US">
              <a:solidFill>
                <a:srgbClr val="434342"/>
              </a:solidFill>
            </a:endParaRPr>
          </a:p>
        </p:txBody>
      </p:sp>
    </p:spTree>
    <p:extLst>
      <p:ext uri="{BB962C8B-B14F-4D97-AF65-F5344CB8AC3E}">
        <p14:creationId xmlns="" xmlns:p14="http://schemas.microsoft.com/office/powerpoint/2010/main" val="2500416179"/>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2028825" y="0"/>
            <a:ext cx="7115175" cy="6858000"/>
          </a:xfrm>
          <a:custGeom>
            <a:avLst/>
            <a:gdLst>
              <a:gd name="connsiteX0" fmla="*/ 0 w 7104888"/>
              <a:gd name="connsiteY0" fmla="*/ 0 h 6858000"/>
              <a:gd name="connsiteX1" fmla="*/ 7104888 w 7104888"/>
              <a:gd name="connsiteY1" fmla="*/ 0 h 6858000"/>
              <a:gd name="connsiteX2" fmla="*/ 7104888 w 7104888"/>
              <a:gd name="connsiteY2" fmla="*/ 6858000 h 6858000"/>
              <a:gd name="connsiteX3" fmla="*/ 0 w 7104888"/>
              <a:gd name="connsiteY3" fmla="*/ 6858000 h 6858000"/>
              <a:gd name="connsiteX4" fmla="*/ 0 w 7104888"/>
              <a:gd name="connsiteY4" fmla="*/ 0 h 6858000"/>
              <a:gd name="connsiteX0" fmla="*/ 0 w 7104888"/>
              <a:gd name="connsiteY0" fmla="*/ 0 h 6858000"/>
              <a:gd name="connsiteX1" fmla="*/ 5695188 w 7104888"/>
              <a:gd name="connsiteY1" fmla="*/ 0 h 6858000"/>
              <a:gd name="connsiteX2" fmla="*/ 7104888 w 7104888"/>
              <a:gd name="connsiteY2" fmla="*/ 0 h 6858000"/>
              <a:gd name="connsiteX3" fmla="*/ 7104888 w 7104888"/>
              <a:gd name="connsiteY3" fmla="*/ 6858000 h 6858000"/>
              <a:gd name="connsiteX4" fmla="*/ 0 w 7104888"/>
              <a:gd name="connsiteY4" fmla="*/ 6858000 h 6858000"/>
              <a:gd name="connsiteX5" fmla="*/ 0 w 7104888"/>
              <a:gd name="connsiteY5" fmla="*/ 0 h 6858000"/>
              <a:gd name="connsiteX0" fmla="*/ 10287 w 7115175"/>
              <a:gd name="connsiteY0" fmla="*/ 0 h 6858000"/>
              <a:gd name="connsiteX1" fmla="*/ 5705475 w 7115175"/>
              <a:gd name="connsiteY1" fmla="*/ 0 h 6858000"/>
              <a:gd name="connsiteX2" fmla="*/ 7115175 w 7115175"/>
              <a:gd name="connsiteY2" fmla="*/ 0 h 6858000"/>
              <a:gd name="connsiteX3" fmla="*/ 7115175 w 7115175"/>
              <a:gd name="connsiteY3" fmla="*/ 6858000 h 6858000"/>
              <a:gd name="connsiteX4" fmla="*/ 10287 w 7115175"/>
              <a:gd name="connsiteY4" fmla="*/ 6858000 h 6858000"/>
              <a:gd name="connsiteX5" fmla="*/ 0 w 7115175"/>
              <a:gd name="connsiteY5" fmla="*/ 5048250 h 6858000"/>
              <a:gd name="connsiteX6" fmla="*/ 10287 w 7115175"/>
              <a:gd name="connsiteY6" fmla="*/ 0 h 6858000"/>
              <a:gd name="connsiteX0" fmla="*/ 10287 w 7115175"/>
              <a:gd name="connsiteY0" fmla="*/ 0 h 6858000"/>
              <a:gd name="connsiteX1" fmla="*/ 5705475 w 7115175"/>
              <a:gd name="connsiteY1" fmla="*/ 0 h 6858000"/>
              <a:gd name="connsiteX2" fmla="*/ 7115175 w 7115175"/>
              <a:gd name="connsiteY2" fmla="*/ 0 h 6858000"/>
              <a:gd name="connsiteX3" fmla="*/ 7115175 w 7115175"/>
              <a:gd name="connsiteY3" fmla="*/ 6858000 h 6858000"/>
              <a:gd name="connsiteX4" fmla="*/ 1533526 w 7115175"/>
              <a:gd name="connsiteY4" fmla="*/ 6848475 h 6858000"/>
              <a:gd name="connsiteX5" fmla="*/ 10287 w 7115175"/>
              <a:gd name="connsiteY5" fmla="*/ 6858000 h 6858000"/>
              <a:gd name="connsiteX6" fmla="*/ 0 w 7115175"/>
              <a:gd name="connsiteY6" fmla="*/ 5048250 h 6858000"/>
              <a:gd name="connsiteX7" fmla="*/ 10287 w 7115175"/>
              <a:gd name="connsiteY7" fmla="*/ 0 h 6858000"/>
              <a:gd name="connsiteX0" fmla="*/ 10287 w 7115175"/>
              <a:gd name="connsiteY0" fmla="*/ 0 h 6858000"/>
              <a:gd name="connsiteX1" fmla="*/ 5705475 w 7115175"/>
              <a:gd name="connsiteY1" fmla="*/ 0 h 6858000"/>
              <a:gd name="connsiteX2" fmla="*/ 7115175 w 7115175"/>
              <a:gd name="connsiteY2" fmla="*/ 0 h 6858000"/>
              <a:gd name="connsiteX3" fmla="*/ 7115175 w 7115175"/>
              <a:gd name="connsiteY3" fmla="*/ 6858000 h 6858000"/>
              <a:gd name="connsiteX4" fmla="*/ 1533526 w 7115175"/>
              <a:gd name="connsiteY4" fmla="*/ 6848475 h 6858000"/>
              <a:gd name="connsiteX5" fmla="*/ 0 w 7115175"/>
              <a:gd name="connsiteY5" fmla="*/ 5048250 h 6858000"/>
              <a:gd name="connsiteX6" fmla="*/ 10287 w 7115175"/>
              <a:gd name="connsiteY6" fmla="*/ 0 h 6858000"/>
              <a:gd name="connsiteX0" fmla="*/ 0 w 7115175"/>
              <a:gd name="connsiteY0" fmla="*/ 5048250 h 6858000"/>
              <a:gd name="connsiteX1" fmla="*/ 5705475 w 7115175"/>
              <a:gd name="connsiteY1" fmla="*/ 0 h 6858000"/>
              <a:gd name="connsiteX2" fmla="*/ 7115175 w 7115175"/>
              <a:gd name="connsiteY2" fmla="*/ 0 h 6858000"/>
              <a:gd name="connsiteX3" fmla="*/ 7115175 w 7115175"/>
              <a:gd name="connsiteY3" fmla="*/ 6858000 h 6858000"/>
              <a:gd name="connsiteX4" fmla="*/ 1533526 w 7115175"/>
              <a:gd name="connsiteY4" fmla="*/ 6848475 h 6858000"/>
              <a:gd name="connsiteX5" fmla="*/ 0 w 7115175"/>
              <a:gd name="connsiteY5" fmla="*/ 504825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15175" h="6858000">
                <a:moveTo>
                  <a:pt x="0" y="5048250"/>
                </a:moveTo>
                <a:lnTo>
                  <a:pt x="5705475" y="0"/>
                </a:lnTo>
                <a:lnTo>
                  <a:pt x="7115175" y="0"/>
                </a:lnTo>
                <a:lnTo>
                  <a:pt x="7115175" y="6858000"/>
                </a:lnTo>
                <a:lnTo>
                  <a:pt x="1533526" y="6848475"/>
                </a:lnTo>
                <a:lnTo>
                  <a:pt x="0" y="5048250"/>
                </a:lnTo>
                <a:close/>
              </a:path>
            </a:pathLst>
          </a:custGeom>
          <a:solidFill>
            <a:schemeClr val="accent3">
              <a:alpha val="80000"/>
            </a:schemeClr>
          </a:solidFill>
        </p:spPr>
        <p:txBody>
          <a:bodyPr rIns="182880" anchor="ctr"/>
          <a:lstStyle>
            <a:lvl1pPr algn="r">
              <a:defRPr/>
            </a:lvl1pPr>
          </a:lstStyle>
          <a:p>
            <a:r>
              <a:rPr lang="en-US" smtClean="0"/>
              <a:t>Click icon to add picture</a:t>
            </a:r>
            <a:endParaRPr lang="en-US" dirty="0"/>
          </a:p>
        </p:txBody>
      </p:sp>
      <p:sp>
        <p:nvSpPr>
          <p:cNvPr id="9" name="Right Triangle 8"/>
          <p:cNvSpPr/>
          <p:nvPr/>
        </p:nvSpPr>
        <p:spPr>
          <a:xfrm>
            <a:off x="0" y="2647950"/>
            <a:ext cx="3571875" cy="4210050"/>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0" name="Freeform 9"/>
          <p:cNvSpPr/>
          <p:nvPr/>
        </p:nvSpPr>
        <p:spPr>
          <a:xfrm>
            <a:off x="0" y="5048250"/>
            <a:ext cx="3571875" cy="1809750"/>
          </a:xfrm>
          <a:custGeom>
            <a:avLst/>
            <a:gdLst>
              <a:gd name="connsiteX0" fmla="*/ 0 w 3571875"/>
              <a:gd name="connsiteY0" fmla="*/ 4210050 h 4210050"/>
              <a:gd name="connsiteX1" fmla="*/ 0 w 3571875"/>
              <a:gd name="connsiteY1" fmla="*/ 0 h 4210050"/>
              <a:gd name="connsiteX2" fmla="*/ 3571875 w 3571875"/>
              <a:gd name="connsiteY2" fmla="*/ 4210050 h 4210050"/>
              <a:gd name="connsiteX3" fmla="*/ 0 w 3571875"/>
              <a:gd name="connsiteY3" fmla="*/ 4210050 h 4210050"/>
              <a:gd name="connsiteX0" fmla="*/ 0 w 3571875"/>
              <a:gd name="connsiteY0" fmla="*/ 1809750 h 1809750"/>
              <a:gd name="connsiteX1" fmla="*/ 1895475 w 3571875"/>
              <a:gd name="connsiteY1" fmla="*/ 0 h 1809750"/>
              <a:gd name="connsiteX2" fmla="*/ 3571875 w 3571875"/>
              <a:gd name="connsiteY2" fmla="*/ 1809750 h 1809750"/>
              <a:gd name="connsiteX3" fmla="*/ 0 w 3571875"/>
              <a:gd name="connsiteY3" fmla="*/ 1809750 h 1809750"/>
              <a:gd name="connsiteX0" fmla="*/ 0 w 3571875"/>
              <a:gd name="connsiteY0" fmla="*/ 1809750 h 1809750"/>
              <a:gd name="connsiteX1" fmla="*/ 2038350 w 3571875"/>
              <a:gd name="connsiteY1" fmla="*/ 0 h 1809750"/>
              <a:gd name="connsiteX2" fmla="*/ 3571875 w 3571875"/>
              <a:gd name="connsiteY2" fmla="*/ 1809750 h 1809750"/>
              <a:gd name="connsiteX3" fmla="*/ 0 w 3571875"/>
              <a:gd name="connsiteY3" fmla="*/ 1809750 h 1809750"/>
            </a:gdLst>
            <a:ahLst/>
            <a:cxnLst>
              <a:cxn ang="0">
                <a:pos x="connsiteX0" y="connsiteY0"/>
              </a:cxn>
              <a:cxn ang="0">
                <a:pos x="connsiteX1" y="connsiteY1"/>
              </a:cxn>
              <a:cxn ang="0">
                <a:pos x="connsiteX2" y="connsiteY2"/>
              </a:cxn>
              <a:cxn ang="0">
                <a:pos x="connsiteX3" y="connsiteY3"/>
              </a:cxn>
            </a:cxnLst>
            <a:rect l="l" t="t" r="r" b="b"/>
            <a:pathLst>
              <a:path w="3571875" h="1809750">
                <a:moveTo>
                  <a:pt x="0" y="1809750"/>
                </a:moveTo>
                <a:lnTo>
                  <a:pt x="2038350" y="0"/>
                </a:lnTo>
                <a:lnTo>
                  <a:pt x="3571875" y="1809750"/>
                </a:lnTo>
                <a:lnTo>
                  <a:pt x="0" y="1809750"/>
                </a:lnTo>
                <a:close/>
              </a:path>
            </a:pathLst>
          </a:cu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p:cNvSpPr>
            <a:spLocks noGrp="1"/>
          </p:cNvSpPr>
          <p:nvPr>
            <p:ph type="title"/>
          </p:nvPr>
        </p:nvSpPr>
        <p:spPr>
          <a:xfrm rot="19140000">
            <a:off x="671197" y="1717501"/>
            <a:ext cx="5486400" cy="867444"/>
          </a:xfrm>
        </p:spPr>
        <p:txBody>
          <a:bodyPr anchor="b"/>
          <a:lstStyle>
            <a:lvl1pPr algn="l">
              <a:defRPr sz="2800" b="0">
                <a:latin typeface="+mj-lt"/>
              </a:defRPr>
            </a:lvl1pPr>
          </a:lstStyle>
          <a:p>
            <a:r>
              <a:rPr lang="en-US" smtClean="0"/>
              <a:t>Click to edit Master title style</a:t>
            </a:r>
            <a:endParaRPr lang="en-US" dirty="0"/>
          </a:p>
        </p:txBody>
      </p:sp>
      <p:sp>
        <p:nvSpPr>
          <p:cNvPr id="4" name="Text Placeholder 3"/>
          <p:cNvSpPr>
            <a:spLocks noGrp="1"/>
          </p:cNvSpPr>
          <p:nvPr>
            <p:ph type="body" sz="half" idx="2"/>
          </p:nvPr>
        </p:nvSpPr>
        <p:spPr>
          <a:xfrm rot="19140000">
            <a:off x="1143479" y="2180529"/>
            <a:ext cx="6096545" cy="740664"/>
          </a:xfrm>
        </p:spPr>
        <p:txBody>
          <a:bodyPr/>
          <a:lstStyle>
            <a:lvl1pPr marL="0" indent="0">
              <a:buNone/>
              <a:defRPr sz="1400">
                <a:solidFill>
                  <a:schemeClr val="tx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9BDDD9F-98D9-4002-AE8F-B92357FC39C4}" type="datetimeFigureOut">
              <a:rPr lang="en-US" smtClean="0"/>
              <a:pPr/>
              <a:t>2/12/2017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E11C2E9-AF0C-411E-8271-CAD2C7232FAF}" type="slidenum">
              <a:rPr lang="en-US" smtClean="0"/>
              <a:pPr/>
              <a:t>‹#›</a:t>
            </a:fld>
            <a:endParaRPr lang="en-US"/>
          </a:p>
        </p:txBody>
      </p:sp>
    </p:spTree>
    <p:extLst>
      <p:ext uri="{BB962C8B-B14F-4D97-AF65-F5344CB8AC3E}">
        <p14:creationId xmlns="" xmlns:p14="http://schemas.microsoft.com/office/powerpoint/2010/main" val="333465094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9BDDD9F-98D9-4002-AE8F-B92357FC39C4}" type="datetimeFigureOut">
              <a:rPr lang="en-US" smtClean="0"/>
              <a:pPr/>
              <a:t>2/12/2017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E11C2E9-AF0C-411E-8271-CAD2C7232FAF}" type="slidenum">
              <a:rPr lang="en-US" smtClean="0"/>
              <a:pPr/>
              <a:t>‹#›</a:t>
            </a:fld>
            <a:endParaRPr lang="en-US"/>
          </a:p>
        </p:txBody>
      </p:sp>
    </p:spTree>
    <p:extLst>
      <p:ext uri="{BB962C8B-B14F-4D97-AF65-F5344CB8AC3E}">
        <p14:creationId xmlns="" xmlns:p14="http://schemas.microsoft.com/office/powerpoint/2010/main" val="408962764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9"/>
            <a:ext cx="2057400" cy="4678362"/>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274639"/>
            <a:ext cx="6019800" cy="467836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9BDDD9F-98D9-4002-AE8F-B92357FC39C4}" type="datetimeFigureOut">
              <a:rPr lang="en-US" smtClean="0"/>
              <a:pPr/>
              <a:t>2/12/2017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E11C2E9-AF0C-411E-8271-CAD2C7232FAF}" type="slidenum">
              <a:rPr lang="en-US" smtClean="0"/>
              <a:pPr/>
              <a:t>‹#›</a:t>
            </a:fld>
            <a:endParaRPr lang="en-US"/>
          </a:p>
        </p:txBody>
      </p:sp>
    </p:spTree>
    <p:extLst>
      <p:ext uri="{BB962C8B-B14F-4D97-AF65-F5344CB8AC3E}">
        <p14:creationId xmlns="" xmlns:p14="http://schemas.microsoft.com/office/powerpoint/2010/main" val="332623967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pPr>
              <a:defRPr/>
            </a:pPr>
            <a:fld id="{1D52FEA5-7B2C-476C-9714-135E0A612D5A}" type="datetimeFigureOut">
              <a:rPr lang="en-US">
                <a:solidFill>
                  <a:prstClr val="black">
                    <a:tint val="75000"/>
                  </a:prstClr>
                </a:solidFill>
              </a:rPr>
              <a:pPr>
                <a:defRPr/>
              </a:pPr>
              <a:t>2/12/2017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5DAAD3C5-092C-4EE3-8437-037D1AD74F56}"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 xmlns:p14="http://schemas.microsoft.com/office/powerpoint/2010/main" val="530004826"/>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394E331C-7D07-495D-A519-64420653D653}" type="datetimeFigureOut">
              <a:rPr lang="en-US">
                <a:solidFill>
                  <a:prstClr val="black">
                    <a:tint val="75000"/>
                  </a:prstClr>
                </a:solidFill>
              </a:rPr>
              <a:pPr>
                <a:defRPr/>
              </a:pPr>
              <a:t>2/12/2017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9F9EB6C7-0274-4151-9481-14B20FAEBF08}"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 xmlns:p14="http://schemas.microsoft.com/office/powerpoint/2010/main" val="3947333645"/>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pPr>
              <a:defRPr/>
            </a:pPr>
            <a:fld id="{ABD8EB1D-457B-4735-8DA7-A770A60D4F9F}" type="datetimeFigureOut">
              <a:rPr lang="en-US">
                <a:solidFill>
                  <a:prstClr val="black">
                    <a:tint val="75000"/>
                  </a:prstClr>
                </a:solidFill>
              </a:rPr>
              <a:pPr>
                <a:defRPr/>
              </a:pPr>
              <a:t>2/12/2017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A0C87718-C4A5-4E12-B588-AEB65DF0464C}"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 xmlns:p14="http://schemas.microsoft.com/office/powerpoint/2010/main" val="1148268579"/>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nvPr>
        </p:nvSpPr>
        <p:spPr/>
        <p:txBody>
          <a:bodyPr/>
          <a:lstStyle>
            <a:lvl1pPr>
              <a:defRPr/>
            </a:lvl1pPr>
          </a:lstStyle>
          <a:p>
            <a:pPr>
              <a:defRPr/>
            </a:pPr>
            <a:fld id="{FA2489B0-7C4C-4575-8523-A15FE7F3AF13}" type="datetimeFigureOut">
              <a:rPr lang="en-US">
                <a:solidFill>
                  <a:prstClr val="black">
                    <a:tint val="75000"/>
                  </a:prstClr>
                </a:solidFill>
              </a:rPr>
              <a:pPr>
                <a:defRPr/>
              </a:pPr>
              <a:t>2/12/2017</a:t>
            </a:fld>
            <a:endParaRPr lang="en-US">
              <a:solidFill>
                <a:prstClr val="black">
                  <a:tint val="75000"/>
                </a:prstClr>
              </a:solidFill>
            </a:endParaRPr>
          </a:p>
        </p:txBody>
      </p:sp>
      <p:sp>
        <p:nvSpPr>
          <p:cNvPr id="6"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7" name="Slide Number Placeholder 5"/>
          <p:cNvSpPr>
            <a:spLocks noGrp="1"/>
          </p:cNvSpPr>
          <p:nvPr>
            <p:ph type="sldNum" sz="quarter" idx="12"/>
          </p:nvPr>
        </p:nvSpPr>
        <p:spPr/>
        <p:txBody>
          <a:bodyPr/>
          <a:lstStyle>
            <a:lvl1pPr>
              <a:defRPr/>
            </a:lvl1pPr>
          </a:lstStyle>
          <a:p>
            <a:pPr>
              <a:defRPr/>
            </a:pPr>
            <a:fld id="{B777BE11-C012-484E-A98C-E2451EEBD50F}"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 xmlns:p14="http://schemas.microsoft.com/office/powerpoint/2010/main" val="4163251291"/>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p:txBody>
          <a:bodyPr/>
          <a:lstStyle>
            <a:lvl1pPr>
              <a:defRPr/>
            </a:lvl1pPr>
          </a:lstStyle>
          <a:p>
            <a:pPr>
              <a:defRPr/>
            </a:pPr>
            <a:fld id="{B773D037-DA20-4668-AA7A-58E2B0CE1728}" type="datetimeFigureOut">
              <a:rPr lang="en-US">
                <a:solidFill>
                  <a:prstClr val="black">
                    <a:tint val="75000"/>
                  </a:prstClr>
                </a:solidFill>
              </a:rPr>
              <a:pPr>
                <a:defRPr/>
              </a:pPr>
              <a:t>2/12/2017</a:t>
            </a:fld>
            <a:endParaRPr lang="en-US">
              <a:solidFill>
                <a:prstClr val="black">
                  <a:tint val="75000"/>
                </a:prstClr>
              </a:solidFill>
            </a:endParaRPr>
          </a:p>
        </p:txBody>
      </p:sp>
      <p:sp>
        <p:nvSpPr>
          <p:cNvPr id="8"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9" name="Slide Number Placeholder 5"/>
          <p:cNvSpPr>
            <a:spLocks noGrp="1"/>
          </p:cNvSpPr>
          <p:nvPr>
            <p:ph type="sldNum" sz="quarter" idx="12"/>
          </p:nvPr>
        </p:nvSpPr>
        <p:spPr/>
        <p:txBody>
          <a:bodyPr/>
          <a:lstStyle>
            <a:lvl1pPr>
              <a:defRPr/>
            </a:lvl1pPr>
          </a:lstStyle>
          <a:p>
            <a:pPr>
              <a:defRPr/>
            </a:pPr>
            <a:fld id="{AEBCC8F6-8017-440F-9159-69F2A8A234D5}"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 xmlns:p14="http://schemas.microsoft.com/office/powerpoint/2010/main" val="13621339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nvPr>
        </p:nvSpPr>
        <p:spPr/>
        <p:txBody>
          <a:bodyPr/>
          <a:lstStyle>
            <a:lvl1pPr>
              <a:defRPr/>
            </a:lvl1pPr>
          </a:lstStyle>
          <a:p>
            <a:pPr>
              <a:defRPr/>
            </a:pPr>
            <a:fld id="{F49745D3-BDFE-4676-910D-4A471D98458F}" type="datetimeFigureOut">
              <a:rPr lang="en-US">
                <a:solidFill>
                  <a:prstClr val="black">
                    <a:tint val="75000"/>
                  </a:prstClr>
                </a:solidFill>
              </a:rPr>
              <a:pPr>
                <a:defRPr/>
              </a:pPr>
              <a:t>2/12/2017</a:t>
            </a:fld>
            <a:endParaRPr lang="en-US">
              <a:solidFill>
                <a:prstClr val="black">
                  <a:tint val="75000"/>
                </a:prstClr>
              </a:solidFill>
            </a:endParaRPr>
          </a:p>
        </p:txBody>
      </p:sp>
      <p:sp>
        <p:nvSpPr>
          <p:cNvPr id="4"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5" name="Slide Number Placeholder 5"/>
          <p:cNvSpPr>
            <a:spLocks noGrp="1"/>
          </p:cNvSpPr>
          <p:nvPr>
            <p:ph type="sldNum" sz="quarter" idx="12"/>
          </p:nvPr>
        </p:nvSpPr>
        <p:spPr/>
        <p:txBody>
          <a:bodyPr/>
          <a:lstStyle>
            <a:lvl1pPr>
              <a:defRPr/>
            </a:lvl1pPr>
          </a:lstStyle>
          <a:p>
            <a:pPr>
              <a:defRPr/>
            </a:pPr>
            <a:fld id="{8E10809D-6CC9-4CD5-9107-F6CA159ECB2B}"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 xmlns:p14="http://schemas.microsoft.com/office/powerpoint/2010/main" val="14421794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pPr>
              <a:defRPr/>
            </a:pPr>
            <a:fld id="{86AA1AFF-FAC7-40F9-B90B-AD0A43893657}" type="datetimeFigureOut">
              <a:rPr lang="en-US" smtClean="0">
                <a:solidFill>
                  <a:srgbClr val="04617B">
                    <a:shade val="90000"/>
                  </a:srgbClr>
                </a:solidFill>
              </a:rPr>
              <a:pPr>
                <a:defRPr/>
              </a:pPr>
              <a:t>2/12/2017</a:t>
            </a:fld>
            <a:endParaRPr lang="en-US">
              <a:solidFill>
                <a:srgbClr val="04617B">
                  <a:shade val="90000"/>
                </a:srgbClr>
              </a:solidFill>
            </a:endParaRPr>
          </a:p>
        </p:txBody>
      </p:sp>
      <p:sp>
        <p:nvSpPr>
          <p:cNvPr id="5" name="Footer Placeholder 4"/>
          <p:cNvSpPr>
            <a:spLocks noGrp="1"/>
          </p:cNvSpPr>
          <p:nvPr>
            <p:ph type="ftr" sz="quarter" idx="11"/>
          </p:nvPr>
        </p:nvSpPr>
        <p:spPr/>
        <p:txBody>
          <a:bodyPr/>
          <a:lstStyle/>
          <a:p>
            <a:pPr>
              <a:defRPr/>
            </a:pPr>
            <a:endParaRPr lang="en-US">
              <a:solidFill>
                <a:srgbClr val="04617B">
                  <a:shade val="90000"/>
                </a:srgbClr>
              </a:solidFill>
            </a:endParaRPr>
          </a:p>
        </p:txBody>
      </p:sp>
      <p:sp>
        <p:nvSpPr>
          <p:cNvPr id="6" name="Slide Number Placeholder 5"/>
          <p:cNvSpPr>
            <a:spLocks noGrp="1"/>
          </p:cNvSpPr>
          <p:nvPr>
            <p:ph type="sldNum" sz="quarter" idx="12"/>
          </p:nvPr>
        </p:nvSpPr>
        <p:spPr/>
        <p:txBody>
          <a:bodyPr/>
          <a:lstStyle/>
          <a:p>
            <a:pPr>
              <a:defRPr/>
            </a:pPr>
            <a:fld id="{4A5454C4-EC0A-4286-AA1B-6CDD66AB8AE5}" type="slidenum">
              <a:rPr lang="en-US" smtClean="0">
                <a:solidFill>
                  <a:srgbClr val="04617B">
                    <a:shade val="90000"/>
                  </a:srgbClr>
                </a:solidFill>
              </a:rPr>
              <a:pPr>
                <a:defRPr/>
              </a:pPr>
              <a:t>‹#›</a:t>
            </a:fld>
            <a:endParaRPr lang="en-US">
              <a:solidFill>
                <a:srgbClr val="04617B">
                  <a:shade val="90000"/>
                </a:srgbClr>
              </a:solidFill>
            </a:endParaRPr>
          </a:p>
        </p:txBody>
      </p:sp>
    </p:spTree>
    <p:extLst>
      <p:ext uri="{BB962C8B-B14F-4D97-AF65-F5344CB8AC3E}">
        <p14:creationId xmlns="" xmlns:p14="http://schemas.microsoft.com/office/powerpoint/2010/main" val="976872806"/>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6E3F390F-9883-42A9-8556-01DC75FC15C4}" type="datetimeFigureOut">
              <a:rPr lang="en-US">
                <a:solidFill>
                  <a:prstClr val="black">
                    <a:tint val="75000"/>
                  </a:prstClr>
                </a:solidFill>
              </a:rPr>
              <a:pPr>
                <a:defRPr/>
              </a:pPr>
              <a:t>2/12/2017</a:t>
            </a:fld>
            <a:endParaRPr lang="en-US">
              <a:solidFill>
                <a:prstClr val="black">
                  <a:tint val="75000"/>
                </a:prstClr>
              </a:solidFill>
            </a:endParaRPr>
          </a:p>
        </p:txBody>
      </p:sp>
      <p:sp>
        <p:nvSpPr>
          <p:cNvPr id="3"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4" name="Slide Number Placeholder 5"/>
          <p:cNvSpPr>
            <a:spLocks noGrp="1"/>
          </p:cNvSpPr>
          <p:nvPr>
            <p:ph type="sldNum" sz="quarter" idx="12"/>
          </p:nvPr>
        </p:nvSpPr>
        <p:spPr/>
        <p:txBody>
          <a:bodyPr/>
          <a:lstStyle>
            <a:lvl1pPr>
              <a:defRPr/>
            </a:lvl1pPr>
          </a:lstStyle>
          <a:p>
            <a:pPr>
              <a:defRPr/>
            </a:pPr>
            <a:fld id="{9D4C95AD-163D-453F-A5EB-8700BBB56DFF}"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 xmlns:p14="http://schemas.microsoft.com/office/powerpoint/2010/main" val="2968487241"/>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191F9D95-E9AB-4607-B3D4-6E0074C6403D}" type="datetimeFigureOut">
              <a:rPr lang="en-US">
                <a:solidFill>
                  <a:prstClr val="black">
                    <a:tint val="75000"/>
                  </a:prstClr>
                </a:solidFill>
              </a:rPr>
              <a:pPr>
                <a:defRPr/>
              </a:pPr>
              <a:t>2/12/2017</a:t>
            </a:fld>
            <a:endParaRPr lang="en-US">
              <a:solidFill>
                <a:prstClr val="black">
                  <a:tint val="75000"/>
                </a:prstClr>
              </a:solidFill>
            </a:endParaRPr>
          </a:p>
        </p:txBody>
      </p:sp>
      <p:sp>
        <p:nvSpPr>
          <p:cNvPr id="6"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7" name="Slide Number Placeholder 5"/>
          <p:cNvSpPr>
            <a:spLocks noGrp="1"/>
          </p:cNvSpPr>
          <p:nvPr>
            <p:ph type="sldNum" sz="quarter" idx="12"/>
          </p:nvPr>
        </p:nvSpPr>
        <p:spPr/>
        <p:txBody>
          <a:bodyPr/>
          <a:lstStyle>
            <a:lvl1pPr>
              <a:defRPr/>
            </a:lvl1pPr>
          </a:lstStyle>
          <a:p>
            <a:pPr>
              <a:defRPr/>
            </a:pPr>
            <a:fld id="{E50B0FB2-D972-44E9-868F-3F54E2EF174D}"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 xmlns:p14="http://schemas.microsoft.com/office/powerpoint/2010/main" val="469206615"/>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02951148-39D0-4759-89D5-0376C7FD5242}" type="datetimeFigureOut">
              <a:rPr lang="en-US">
                <a:solidFill>
                  <a:prstClr val="black">
                    <a:tint val="75000"/>
                  </a:prstClr>
                </a:solidFill>
              </a:rPr>
              <a:pPr>
                <a:defRPr/>
              </a:pPr>
              <a:t>2/12/2017</a:t>
            </a:fld>
            <a:endParaRPr lang="en-US">
              <a:solidFill>
                <a:prstClr val="black">
                  <a:tint val="75000"/>
                </a:prstClr>
              </a:solidFill>
            </a:endParaRPr>
          </a:p>
        </p:txBody>
      </p:sp>
      <p:sp>
        <p:nvSpPr>
          <p:cNvPr id="6"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7" name="Slide Number Placeholder 5"/>
          <p:cNvSpPr>
            <a:spLocks noGrp="1"/>
          </p:cNvSpPr>
          <p:nvPr>
            <p:ph type="sldNum" sz="quarter" idx="12"/>
          </p:nvPr>
        </p:nvSpPr>
        <p:spPr/>
        <p:txBody>
          <a:bodyPr/>
          <a:lstStyle>
            <a:lvl1pPr>
              <a:defRPr/>
            </a:lvl1pPr>
          </a:lstStyle>
          <a:p>
            <a:pPr>
              <a:defRPr/>
            </a:pPr>
            <a:fld id="{5C7F95AB-418E-49AD-9071-BD4D8C4DCDE1}"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 xmlns:p14="http://schemas.microsoft.com/office/powerpoint/2010/main" val="1847785381"/>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C57B24C4-5741-45F7-BA79-05A70A1B34D4}" type="datetimeFigureOut">
              <a:rPr lang="en-US">
                <a:solidFill>
                  <a:prstClr val="black">
                    <a:tint val="75000"/>
                  </a:prstClr>
                </a:solidFill>
              </a:rPr>
              <a:pPr>
                <a:defRPr/>
              </a:pPr>
              <a:t>2/12/2017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76ECE8A5-B67B-475F-8E55-37B31D3508DA}"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 xmlns:p14="http://schemas.microsoft.com/office/powerpoint/2010/main" val="2434191590"/>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E20D19DF-9506-4C6D-8C9E-DAAFC6E50EC8}" type="datetimeFigureOut">
              <a:rPr lang="en-US">
                <a:solidFill>
                  <a:prstClr val="black">
                    <a:tint val="75000"/>
                  </a:prstClr>
                </a:solidFill>
              </a:rPr>
              <a:pPr>
                <a:defRPr/>
              </a:pPr>
              <a:t>2/12/2017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69964154-9DC6-4923-BF36-1D14F8B242EF}"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 xmlns:p14="http://schemas.microsoft.com/office/powerpoint/2010/main" val="260914257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30352" y="1316736"/>
            <a:ext cx="7772400" cy="1362456"/>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530352" y="2704664"/>
            <a:ext cx="7772400" cy="1509712"/>
          </a:xfrm>
        </p:spPr>
        <p:txBody>
          <a:bodyPr lIns="45720" rIns="45720" anchor="t"/>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p>
            <a:pPr>
              <a:defRPr/>
            </a:pPr>
            <a:fld id="{B032F40F-FE3A-437B-BC0B-A27BDC7617CA}" type="datetimeFigureOut">
              <a:rPr lang="en-US" smtClean="0">
                <a:solidFill>
                  <a:srgbClr val="DBF5F9">
                    <a:shade val="90000"/>
                  </a:srgbClr>
                </a:solidFill>
              </a:rPr>
              <a:pPr>
                <a:defRPr/>
              </a:pPr>
              <a:t>2/12/2017</a:t>
            </a:fld>
            <a:endParaRPr lang="en-US">
              <a:solidFill>
                <a:srgbClr val="DBF5F9">
                  <a:shade val="90000"/>
                </a:srgbClr>
              </a:solidFill>
            </a:endParaRPr>
          </a:p>
        </p:txBody>
      </p:sp>
      <p:sp>
        <p:nvSpPr>
          <p:cNvPr id="5" name="Footer Placeholder 4"/>
          <p:cNvSpPr>
            <a:spLocks noGrp="1"/>
          </p:cNvSpPr>
          <p:nvPr>
            <p:ph type="ftr" sz="quarter" idx="11"/>
          </p:nvPr>
        </p:nvSpPr>
        <p:spPr/>
        <p:txBody>
          <a:bodyPr/>
          <a:lstStyle/>
          <a:p>
            <a:pPr>
              <a:defRPr/>
            </a:pPr>
            <a:endParaRPr lang="en-US">
              <a:solidFill>
                <a:srgbClr val="DBF5F9">
                  <a:shade val="90000"/>
                </a:srgbClr>
              </a:solidFill>
            </a:endParaRPr>
          </a:p>
        </p:txBody>
      </p:sp>
      <p:sp>
        <p:nvSpPr>
          <p:cNvPr id="6" name="Slide Number Placeholder 5"/>
          <p:cNvSpPr>
            <a:spLocks noGrp="1"/>
          </p:cNvSpPr>
          <p:nvPr>
            <p:ph type="sldNum" sz="quarter" idx="12"/>
          </p:nvPr>
        </p:nvSpPr>
        <p:spPr/>
        <p:txBody>
          <a:bodyPr/>
          <a:lstStyle/>
          <a:p>
            <a:pPr>
              <a:defRPr/>
            </a:pPr>
            <a:fld id="{417335A4-366A-4706-9D11-1D1F1EAB4FEC}" type="slidenum">
              <a:rPr lang="en-US" smtClean="0">
                <a:solidFill>
                  <a:srgbClr val="DBF5F9">
                    <a:shade val="90000"/>
                  </a:srgbClr>
                </a:solidFill>
              </a:rPr>
              <a:pPr>
                <a:defRPr/>
              </a:pPr>
              <a:t>‹#›</a:t>
            </a:fld>
            <a:endParaRPr lang="en-US">
              <a:solidFill>
                <a:srgbClr val="DBF5F9">
                  <a:shade val="90000"/>
                </a:srgbClr>
              </a:solidFill>
            </a:endParaRPr>
          </a:p>
        </p:txBody>
      </p:sp>
    </p:spTree>
    <p:extLst>
      <p:ext uri="{BB962C8B-B14F-4D97-AF65-F5344CB8AC3E}">
        <p14:creationId xmlns="" xmlns:p14="http://schemas.microsoft.com/office/powerpoint/2010/main" val="1889397417"/>
      </p:ext>
    </p:extLst>
  </p:cSld>
  <p:clrMapOvr>
    <a:overrideClrMapping bg1="dk1" tx1="lt1" bg2="dk2" tx2="lt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a:lstStyle/>
          <a:p>
            <a:r>
              <a:rPr kumimoji="0" lang="en-US" smtClean="0"/>
              <a:t>Click to edit Master title style</a:t>
            </a:r>
            <a:endParaRPr kumimoji="0" lang="en-US"/>
          </a:p>
        </p:txBody>
      </p:sp>
      <p:sp>
        <p:nvSpPr>
          <p:cNvPr id="3" name="Content Placeholder 2"/>
          <p:cNvSpPr>
            <a:spLocks noGrp="1"/>
          </p:cNvSpPr>
          <p:nvPr>
            <p:ph sz="half" idx="1"/>
          </p:nvPr>
        </p:nvSpPr>
        <p:spPr>
          <a:xfrm>
            <a:off x="457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648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pPr>
              <a:defRPr/>
            </a:pPr>
            <a:fld id="{79284E48-E537-4859-A15A-14F03C886AF9}" type="datetimeFigureOut">
              <a:rPr lang="en-US" smtClean="0">
                <a:solidFill>
                  <a:srgbClr val="04617B">
                    <a:shade val="90000"/>
                  </a:srgbClr>
                </a:solidFill>
              </a:rPr>
              <a:pPr>
                <a:defRPr/>
              </a:pPr>
              <a:t>2/12/2017</a:t>
            </a:fld>
            <a:endParaRPr lang="en-US">
              <a:solidFill>
                <a:srgbClr val="04617B">
                  <a:shade val="90000"/>
                </a:srgbClr>
              </a:solidFill>
            </a:endParaRPr>
          </a:p>
        </p:txBody>
      </p:sp>
      <p:sp>
        <p:nvSpPr>
          <p:cNvPr id="6" name="Footer Placeholder 5"/>
          <p:cNvSpPr>
            <a:spLocks noGrp="1"/>
          </p:cNvSpPr>
          <p:nvPr>
            <p:ph type="ftr" sz="quarter" idx="11"/>
          </p:nvPr>
        </p:nvSpPr>
        <p:spPr/>
        <p:txBody>
          <a:bodyPr/>
          <a:lstStyle/>
          <a:p>
            <a:pPr>
              <a:defRPr/>
            </a:pPr>
            <a:endParaRPr lang="en-US">
              <a:solidFill>
                <a:srgbClr val="04617B">
                  <a:shade val="90000"/>
                </a:srgbClr>
              </a:solidFill>
            </a:endParaRPr>
          </a:p>
        </p:txBody>
      </p:sp>
      <p:sp>
        <p:nvSpPr>
          <p:cNvPr id="7" name="Slide Number Placeholder 6"/>
          <p:cNvSpPr>
            <a:spLocks noGrp="1"/>
          </p:cNvSpPr>
          <p:nvPr>
            <p:ph type="sldNum" sz="quarter" idx="12"/>
          </p:nvPr>
        </p:nvSpPr>
        <p:spPr/>
        <p:txBody>
          <a:bodyPr/>
          <a:lstStyle/>
          <a:p>
            <a:pPr>
              <a:defRPr/>
            </a:pPr>
            <a:fld id="{3261BFA3-FA74-420D-9BE4-25D0846D7884}" type="slidenum">
              <a:rPr lang="en-US" smtClean="0">
                <a:solidFill>
                  <a:srgbClr val="04617B">
                    <a:shade val="90000"/>
                  </a:srgbClr>
                </a:solidFill>
              </a:rPr>
              <a:pPr>
                <a:defRPr/>
              </a:pPr>
              <a:t>‹#›</a:t>
            </a:fld>
            <a:endParaRPr lang="en-US">
              <a:solidFill>
                <a:srgbClr val="04617B">
                  <a:shade val="90000"/>
                </a:srgbClr>
              </a:solidFill>
            </a:endParaRPr>
          </a:p>
        </p:txBody>
      </p:sp>
    </p:spTree>
    <p:extLst>
      <p:ext uri="{BB962C8B-B14F-4D97-AF65-F5344CB8AC3E}">
        <p14:creationId xmlns="" xmlns:p14="http://schemas.microsoft.com/office/powerpoint/2010/main" val="172292204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tIns="45720" anchor="b"/>
          <a:lstStyle>
            <a:lvl1pPr>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1855248"/>
            <a:ext cx="4040188"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45025" y="1859757"/>
            <a:ext cx="4041775"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457200" y="2514600"/>
            <a:ext cx="4040188"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645025" y="2514600"/>
            <a:ext cx="4041775"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p>
            <a:pPr>
              <a:defRPr/>
            </a:pPr>
            <a:fld id="{8F41123E-6919-4652-8A80-B736FCD7584C}" type="datetimeFigureOut">
              <a:rPr lang="en-US" smtClean="0">
                <a:solidFill>
                  <a:srgbClr val="04617B">
                    <a:shade val="90000"/>
                  </a:srgbClr>
                </a:solidFill>
              </a:rPr>
              <a:pPr>
                <a:defRPr/>
              </a:pPr>
              <a:t>2/12/2017</a:t>
            </a:fld>
            <a:endParaRPr lang="en-US">
              <a:solidFill>
                <a:srgbClr val="04617B">
                  <a:shade val="90000"/>
                </a:srgbClr>
              </a:solidFill>
            </a:endParaRPr>
          </a:p>
        </p:txBody>
      </p:sp>
      <p:sp>
        <p:nvSpPr>
          <p:cNvPr id="8" name="Footer Placeholder 7"/>
          <p:cNvSpPr>
            <a:spLocks noGrp="1"/>
          </p:cNvSpPr>
          <p:nvPr>
            <p:ph type="ftr" sz="quarter" idx="11"/>
          </p:nvPr>
        </p:nvSpPr>
        <p:spPr/>
        <p:txBody>
          <a:bodyPr/>
          <a:lstStyle/>
          <a:p>
            <a:pPr>
              <a:defRPr/>
            </a:pPr>
            <a:endParaRPr lang="en-US">
              <a:solidFill>
                <a:srgbClr val="04617B">
                  <a:shade val="90000"/>
                </a:srgbClr>
              </a:solidFill>
            </a:endParaRPr>
          </a:p>
        </p:txBody>
      </p:sp>
      <p:sp>
        <p:nvSpPr>
          <p:cNvPr id="9" name="Slide Number Placeholder 8"/>
          <p:cNvSpPr>
            <a:spLocks noGrp="1"/>
          </p:cNvSpPr>
          <p:nvPr>
            <p:ph type="sldNum" sz="quarter" idx="12"/>
          </p:nvPr>
        </p:nvSpPr>
        <p:spPr/>
        <p:txBody>
          <a:bodyPr/>
          <a:lstStyle/>
          <a:p>
            <a:pPr>
              <a:defRPr/>
            </a:pPr>
            <a:fld id="{7258963F-88A9-45D7-8E5B-EF99736C5A18}" type="slidenum">
              <a:rPr lang="en-US" smtClean="0">
                <a:solidFill>
                  <a:srgbClr val="04617B">
                    <a:shade val="90000"/>
                  </a:srgbClr>
                </a:solidFill>
              </a:rPr>
              <a:pPr>
                <a:defRPr/>
              </a:pPr>
              <a:t>‹#›</a:t>
            </a:fld>
            <a:endParaRPr lang="en-US">
              <a:solidFill>
                <a:srgbClr val="04617B">
                  <a:shade val="90000"/>
                </a:srgbClr>
              </a:solidFill>
            </a:endParaRPr>
          </a:p>
        </p:txBody>
      </p:sp>
    </p:spTree>
    <p:extLst>
      <p:ext uri="{BB962C8B-B14F-4D97-AF65-F5344CB8AC3E}">
        <p14:creationId xmlns="" xmlns:p14="http://schemas.microsoft.com/office/powerpoint/2010/main" val="87424870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305800" cy="114300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pPr>
              <a:defRPr/>
            </a:pPr>
            <a:fld id="{B076159B-EF19-4E13-B6D3-0DA4D477EB5C}" type="datetimeFigureOut">
              <a:rPr lang="en-US" smtClean="0">
                <a:solidFill>
                  <a:srgbClr val="04617B">
                    <a:shade val="90000"/>
                  </a:srgbClr>
                </a:solidFill>
              </a:rPr>
              <a:pPr>
                <a:defRPr/>
              </a:pPr>
              <a:t>2/12/2017</a:t>
            </a:fld>
            <a:endParaRPr lang="en-US">
              <a:solidFill>
                <a:srgbClr val="04617B">
                  <a:shade val="90000"/>
                </a:srgbClr>
              </a:solidFill>
            </a:endParaRPr>
          </a:p>
        </p:txBody>
      </p:sp>
      <p:sp>
        <p:nvSpPr>
          <p:cNvPr id="4" name="Footer Placeholder 3"/>
          <p:cNvSpPr>
            <a:spLocks noGrp="1"/>
          </p:cNvSpPr>
          <p:nvPr>
            <p:ph type="ftr" sz="quarter" idx="11"/>
          </p:nvPr>
        </p:nvSpPr>
        <p:spPr/>
        <p:txBody>
          <a:bodyPr/>
          <a:lstStyle/>
          <a:p>
            <a:pPr>
              <a:defRPr/>
            </a:pPr>
            <a:endParaRPr lang="en-US">
              <a:solidFill>
                <a:srgbClr val="04617B">
                  <a:shade val="90000"/>
                </a:srgbClr>
              </a:solidFill>
            </a:endParaRPr>
          </a:p>
        </p:txBody>
      </p:sp>
      <p:sp>
        <p:nvSpPr>
          <p:cNvPr id="5" name="Slide Number Placeholder 4"/>
          <p:cNvSpPr>
            <a:spLocks noGrp="1"/>
          </p:cNvSpPr>
          <p:nvPr>
            <p:ph type="sldNum" sz="quarter" idx="12"/>
          </p:nvPr>
        </p:nvSpPr>
        <p:spPr/>
        <p:txBody>
          <a:bodyPr/>
          <a:lstStyle/>
          <a:p>
            <a:pPr>
              <a:defRPr/>
            </a:pPr>
            <a:fld id="{640AAAE1-F0CD-4F0A-BF40-CEAC78D965FF}" type="slidenum">
              <a:rPr lang="en-US" smtClean="0">
                <a:solidFill>
                  <a:srgbClr val="04617B">
                    <a:shade val="90000"/>
                  </a:srgbClr>
                </a:solidFill>
              </a:rPr>
              <a:pPr>
                <a:defRPr/>
              </a:pPr>
              <a:t>‹#›</a:t>
            </a:fld>
            <a:endParaRPr lang="en-US">
              <a:solidFill>
                <a:srgbClr val="04617B">
                  <a:shade val="90000"/>
                </a:srgbClr>
              </a:solidFill>
            </a:endParaRPr>
          </a:p>
        </p:txBody>
      </p:sp>
    </p:spTree>
    <p:extLst>
      <p:ext uri="{BB962C8B-B14F-4D97-AF65-F5344CB8AC3E}">
        <p14:creationId xmlns="" xmlns:p14="http://schemas.microsoft.com/office/powerpoint/2010/main" val="22175179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E60C444B-57A5-4E4E-B5DA-3FB3F6D57133}" type="datetimeFigureOut">
              <a:rPr lang="en-US" smtClean="0">
                <a:solidFill>
                  <a:srgbClr val="04617B">
                    <a:shade val="90000"/>
                  </a:srgbClr>
                </a:solidFill>
              </a:rPr>
              <a:pPr>
                <a:defRPr/>
              </a:pPr>
              <a:t>2/12/2017</a:t>
            </a:fld>
            <a:endParaRPr lang="en-US">
              <a:solidFill>
                <a:srgbClr val="04617B">
                  <a:shade val="90000"/>
                </a:srgbClr>
              </a:solidFill>
            </a:endParaRPr>
          </a:p>
        </p:txBody>
      </p:sp>
      <p:sp>
        <p:nvSpPr>
          <p:cNvPr id="3" name="Footer Placeholder 2"/>
          <p:cNvSpPr>
            <a:spLocks noGrp="1"/>
          </p:cNvSpPr>
          <p:nvPr>
            <p:ph type="ftr" sz="quarter" idx="11"/>
          </p:nvPr>
        </p:nvSpPr>
        <p:spPr/>
        <p:txBody>
          <a:bodyPr/>
          <a:lstStyle/>
          <a:p>
            <a:pPr>
              <a:defRPr/>
            </a:pPr>
            <a:endParaRPr lang="en-US">
              <a:solidFill>
                <a:srgbClr val="04617B">
                  <a:shade val="90000"/>
                </a:srgbClr>
              </a:solidFill>
            </a:endParaRPr>
          </a:p>
        </p:txBody>
      </p:sp>
      <p:sp>
        <p:nvSpPr>
          <p:cNvPr id="4" name="Slide Number Placeholder 3"/>
          <p:cNvSpPr>
            <a:spLocks noGrp="1"/>
          </p:cNvSpPr>
          <p:nvPr>
            <p:ph type="sldNum" sz="quarter" idx="12"/>
          </p:nvPr>
        </p:nvSpPr>
        <p:spPr/>
        <p:txBody>
          <a:bodyPr/>
          <a:lstStyle/>
          <a:p>
            <a:pPr>
              <a:defRPr/>
            </a:pPr>
            <a:fld id="{844C23C2-76C6-4E6A-8378-236584B1F1C4}" type="slidenum">
              <a:rPr lang="en-US" smtClean="0">
                <a:solidFill>
                  <a:srgbClr val="04617B">
                    <a:shade val="90000"/>
                  </a:srgbClr>
                </a:solidFill>
              </a:rPr>
              <a:pPr>
                <a:defRPr/>
              </a:pPr>
              <a:t>‹#›</a:t>
            </a:fld>
            <a:endParaRPr lang="en-US">
              <a:solidFill>
                <a:srgbClr val="04617B">
                  <a:shade val="90000"/>
                </a:srgbClr>
              </a:solidFill>
            </a:endParaRPr>
          </a:p>
        </p:txBody>
      </p:sp>
    </p:spTree>
    <p:extLst>
      <p:ext uri="{BB962C8B-B14F-4D97-AF65-F5344CB8AC3E}">
        <p14:creationId xmlns="" xmlns:p14="http://schemas.microsoft.com/office/powerpoint/2010/main" val="367456613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514352"/>
            <a:ext cx="2743200" cy="1162050"/>
          </a:xfrm>
        </p:spPr>
        <p:txBody>
          <a:bodyPr lIns="0" anchor="b">
            <a:noAutofit/>
          </a:bodyPr>
          <a:lstStyle>
            <a:lvl1pPr algn="l" rtl="0">
              <a:spcBef>
                <a:spcPct val="0"/>
              </a:spcBef>
              <a:buNone/>
              <a:defRPr sz="2600" b="0">
                <a:ln>
                  <a:noFill/>
                </a:ln>
                <a:solidFill>
                  <a:schemeClr val="tx2"/>
                </a:solidFill>
                <a:effectLst/>
                <a:latin typeface="+mj-lt"/>
                <a:ea typeface="+mj-ea"/>
                <a:cs typeface="+mj-cs"/>
              </a:defRPr>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685800" y="1676400"/>
            <a:ext cx="27432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3575050" y="1676400"/>
            <a:ext cx="5111750" cy="4572000"/>
          </a:xfrm>
        </p:spPr>
        <p:txBody>
          <a:bodyPr tIns="0"/>
          <a:lstStyle>
            <a:lvl1pPr>
              <a:defRPr sz="2800"/>
            </a:lvl1pPr>
            <a:lvl2pPr>
              <a:defRPr sz="2600"/>
            </a:lvl2pPr>
            <a:lvl3pPr>
              <a:defRPr sz="2400"/>
            </a:lvl3pPr>
            <a:lvl4pPr>
              <a:defRPr sz="20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pPr>
              <a:defRPr/>
            </a:pPr>
            <a:fld id="{9A3DE14B-FC07-498F-8214-E0F80089BCD7}" type="datetimeFigureOut">
              <a:rPr lang="en-US" smtClean="0">
                <a:solidFill>
                  <a:srgbClr val="04617B">
                    <a:shade val="90000"/>
                  </a:srgbClr>
                </a:solidFill>
              </a:rPr>
              <a:pPr>
                <a:defRPr/>
              </a:pPr>
              <a:t>2/12/2017</a:t>
            </a:fld>
            <a:endParaRPr lang="en-US">
              <a:solidFill>
                <a:srgbClr val="04617B">
                  <a:shade val="90000"/>
                </a:srgbClr>
              </a:solidFill>
            </a:endParaRPr>
          </a:p>
        </p:txBody>
      </p:sp>
      <p:sp>
        <p:nvSpPr>
          <p:cNvPr id="6" name="Footer Placeholder 5"/>
          <p:cNvSpPr>
            <a:spLocks noGrp="1"/>
          </p:cNvSpPr>
          <p:nvPr>
            <p:ph type="ftr" sz="quarter" idx="11"/>
          </p:nvPr>
        </p:nvSpPr>
        <p:spPr/>
        <p:txBody>
          <a:bodyPr/>
          <a:lstStyle/>
          <a:p>
            <a:pPr>
              <a:defRPr/>
            </a:pPr>
            <a:endParaRPr lang="en-US">
              <a:solidFill>
                <a:srgbClr val="04617B">
                  <a:shade val="90000"/>
                </a:srgbClr>
              </a:solidFill>
            </a:endParaRPr>
          </a:p>
        </p:txBody>
      </p:sp>
      <p:sp>
        <p:nvSpPr>
          <p:cNvPr id="7" name="Slide Number Placeholder 6"/>
          <p:cNvSpPr>
            <a:spLocks noGrp="1"/>
          </p:cNvSpPr>
          <p:nvPr>
            <p:ph type="sldNum" sz="quarter" idx="12"/>
          </p:nvPr>
        </p:nvSpPr>
        <p:spPr/>
        <p:txBody>
          <a:bodyPr/>
          <a:lstStyle/>
          <a:p>
            <a:pPr>
              <a:defRPr/>
            </a:pPr>
            <a:fld id="{12F51A56-D5F7-4779-A62C-8CD9FE2A8138}" type="slidenum">
              <a:rPr lang="en-US" smtClean="0">
                <a:solidFill>
                  <a:srgbClr val="04617B">
                    <a:shade val="90000"/>
                  </a:srgbClr>
                </a:solidFill>
              </a:rPr>
              <a:pPr>
                <a:defRPr/>
              </a:pPr>
              <a:t>‹#›</a:t>
            </a:fld>
            <a:endParaRPr lang="en-US">
              <a:solidFill>
                <a:srgbClr val="04617B">
                  <a:shade val="90000"/>
                </a:srgbClr>
              </a:solidFill>
            </a:endParaRPr>
          </a:p>
        </p:txBody>
      </p:sp>
    </p:spTree>
    <p:extLst>
      <p:ext uri="{BB962C8B-B14F-4D97-AF65-F5344CB8AC3E}">
        <p14:creationId xmlns="" xmlns:p14="http://schemas.microsoft.com/office/powerpoint/2010/main" val="12571577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9BDDD9F-98D9-4002-AE8F-B92357FC39C4}" type="datetimeFigureOut">
              <a:rPr lang="en-US" smtClean="0"/>
              <a:pPr/>
              <a:t>2/12/2017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E11C2E9-AF0C-411E-8271-CAD2C7232FAF}" type="slidenum">
              <a:rPr lang="en-US" smtClean="0"/>
              <a:pPr/>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nip and Round Single Corner Rectangle 8"/>
          <p:cNvSpPr/>
          <p:nvPr/>
        </p:nvSpPr>
        <p:spPr>
          <a:xfrm rot="420000" flipV="1">
            <a:off x="3165753" y="1108077"/>
            <a:ext cx="52578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12" name="Right Triangle 11"/>
          <p:cNvSpPr/>
          <p:nvPr/>
        </p:nvSpPr>
        <p:spPr>
          <a:xfrm rot="420000" flipV="1">
            <a:off x="8004134" y="5359769"/>
            <a:ext cx="155448" cy="155448"/>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2" name="Title 1"/>
          <p:cNvSpPr>
            <a:spLocks noGrp="1"/>
          </p:cNvSpPr>
          <p:nvPr>
            <p:ph type="title"/>
          </p:nvPr>
        </p:nvSpPr>
        <p:spPr>
          <a:xfrm>
            <a:off x="609600" y="1176996"/>
            <a:ext cx="2212848" cy="1582621"/>
          </a:xfrm>
        </p:spPr>
        <p:txBody>
          <a:bodyPr vert="horz" lIns="45720" tIns="45720" rIns="45720" bIns="45720" anchor="b"/>
          <a:lstStyle>
            <a:lvl1pPr algn="l">
              <a:buNone/>
              <a:defRPr sz="2000" b="1">
                <a:solidFill>
                  <a:schemeClr val="tx2"/>
                </a:solidFill>
              </a:defRPr>
            </a:lvl1pPr>
          </a:lstStyle>
          <a:p>
            <a:r>
              <a:rPr kumimoji="0" lang="en-US" smtClean="0"/>
              <a:t>Click to edit Master title style</a:t>
            </a:r>
            <a:endParaRPr kumimoji="0" lang="en-US"/>
          </a:p>
        </p:txBody>
      </p:sp>
      <p:sp>
        <p:nvSpPr>
          <p:cNvPr id="4" name="Text Placeholder 3"/>
          <p:cNvSpPr>
            <a:spLocks noGrp="1"/>
          </p:cNvSpPr>
          <p:nvPr>
            <p:ph type="body" sz="half" idx="2"/>
          </p:nvPr>
        </p:nvSpPr>
        <p:spPr>
          <a:xfrm>
            <a:off x="609600" y="2828785"/>
            <a:ext cx="2209800" cy="2179320"/>
          </a:xfrm>
        </p:spPr>
        <p:txBody>
          <a:bodyPr lIns="64008" rIns="45720" bIns="45720" anchor="t"/>
          <a:lstStyle>
            <a:lvl1pPr marL="0" indent="0" algn="l">
              <a:spcBef>
                <a:spcPts val="250"/>
              </a:spcBef>
              <a:buFontTx/>
              <a:buNone/>
              <a:defRPr sz="13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pPr>
              <a:defRPr/>
            </a:pPr>
            <a:fld id="{D708E022-A116-468B-8B20-E67D0005EE0F}" type="datetimeFigureOut">
              <a:rPr lang="en-US" smtClean="0">
                <a:solidFill>
                  <a:srgbClr val="04617B">
                    <a:shade val="90000"/>
                  </a:srgbClr>
                </a:solidFill>
              </a:rPr>
              <a:pPr>
                <a:defRPr/>
              </a:pPr>
              <a:t>2/12/2017</a:t>
            </a:fld>
            <a:endParaRPr lang="en-US">
              <a:solidFill>
                <a:srgbClr val="04617B">
                  <a:shade val="90000"/>
                </a:srgbClr>
              </a:solidFill>
            </a:endParaRPr>
          </a:p>
        </p:txBody>
      </p:sp>
      <p:sp>
        <p:nvSpPr>
          <p:cNvPr id="6" name="Footer Placeholder 5"/>
          <p:cNvSpPr>
            <a:spLocks noGrp="1"/>
          </p:cNvSpPr>
          <p:nvPr>
            <p:ph type="ftr" sz="quarter" idx="11"/>
          </p:nvPr>
        </p:nvSpPr>
        <p:spPr/>
        <p:txBody>
          <a:bodyPr/>
          <a:lstStyle/>
          <a:p>
            <a:pPr>
              <a:defRPr/>
            </a:pPr>
            <a:endParaRPr lang="en-US">
              <a:solidFill>
                <a:srgbClr val="04617B">
                  <a:shade val="90000"/>
                </a:srgbClr>
              </a:solidFill>
            </a:endParaRPr>
          </a:p>
        </p:txBody>
      </p:sp>
      <p:sp>
        <p:nvSpPr>
          <p:cNvPr id="7" name="Slide Number Placeholder 6"/>
          <p:cNvSpPr>
            <a:spLocks noGrp="1"/>
          </p:cNvSpPr>
          <p:nvPr>
            <p:ph type="sldNum" sz="quarter" idx="12"/>
          </p:nvPr>
        </p:nvSpPr>
        <p:spPr>
          <a:xfrm>
            <a:off x="8077200" y="6356350"/>
            <a:ext cx="609600" cy="365125"/>
          </a:xfrm>
        </p:spPr>
        <p:txBody>
          <a:bodyPr/>
          <a:lstStyle/>
          <a:p>
            <a:pPr>
              <a:defRPr/>
            </a:pPr>
            <a:fld id="{A1F98B30-1B2D-4656-962C-3DA732768B1D}" type="slidenum">
              <a:rPr lang="en-US" smtClean="0">
                <a:solidFill>
                  <a:srgbClr val="04617B">
                    <a:shade val="90000"/>
                  </a:srgbClr>
                </a:solidFill>
              </a:rPr>
              <a:pPr>
                <a:defRPr/>
              </a:pPr>
              <a:t>‹#›</a:t>
            </a:fld>
            <a:endParaRPr lang="en-US">
              <a:solidFill>
                <a:srgbClr val="04617B">
                  <a:shade val="90000"/>
                </a:srgbClr>
              </a:solidFill>
            </a:endParaRPr>
          </a:p>
        </p:txBody>
      </p:sp>
      <p:sp>
        <p:nvSpPr>
          <p:cNvPr id="3" name="Picture Placeholder 2"/>
          <p:cNvSpPr>
            <a:spLocks noGrp="1"/>
          </p:cNvSpPr>
          <p:nvPr>
            <p:ph type="pic" idx="1"/>
          </p:nvPr>
        </p:nvSpPr>
        <p:spPr>
          <a:xfrm rot="420000">
            <a:off x="3485793" y="1199517"/>
            <a:ext cx="4617720" cy="3931920"/>
          </a:xfrm>
          <a:prstGeom prst="rect">
            <a:avLst/>
          </a:prstGeom>
          <a:solidFill>
            <a:schemeClr val="bg2"/>
          </a:solidFill>
          <a:ln w="3000" cap="rnd">
            <a:solidFill>
              <a:srgbClr val="C0C0C0"/>
            </a:solidFill>
            <a:round/>
          </a:ln>
          <a:effectLst/>
        </p:spPr>
        <p:txBody>
          <a:bodyPr/>
          <a:lstStyle>
            <a:lvl1pPr marL="0" indent="0">
              <a:buNone/>
              <a:defRPr sz="3200"/>
            </a:lvl1pPr>
          </a:lstStyle>
          <a:p>
            <a:r>
              <a:rPr kumimoji="0" lang="en-US" smtClean="0"/>
              <a:t>Click icon to add picture</a:t>
            </a:r>
            <a:endParaRPr kumimoji="0" lang="en-US" dirty="0"/>
          </a:p>
        </p:txBody>
      </p:sp>
      <p:sp>
        <p:nvSpPr>
          <p:cNvPr id="10" name="Freeform 9"/>
          <p:cNvSpPr>
            <a:spLocks/>
          </p:cNvSpPr>
          <p:nvPr/>
        </p:nvSpPr>
        <p:spPr bwMode="auto">
          <a:xfrm flipV="1">
            <a:off x="-9525" y="5816600"/>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fontAlgn="base">
              <a:spcBef>
                <a:spcPct val="0"/>
              </a:spcBef>
              <a:spcAft>
                <a:spcPct val="0"/>
              </a:spcAft>
            </a:pPr>
            <a:endParaRPr lang="en-US">
              <a:solidFill>
                <a:prstClr val="black"/>
              </a:solidFill>
              <a:cs typeface="Arial" charset="0"/>
            </a:endParaRPr>
          </a:p>
        </p:txBody>
      </p:sp>
      <p:sp>
        <p:nvSpPr>
          <p:cNvPr id="11" name="Freeform 10"/>
          <p:cNvSpPr>
            <a:spLocks/>
          </p:cNvSpPr>
          <p:nvPr/>
        </p:nvSpPr>
        <p:spPr bwMode="auto">
          <a:xfrm flipV="1">
            <a:off x="4381500" y="6219825"/>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fontAlgn="base">
              <a:spcBef>
                <a:spcPct val="0"/>
              </a:spcBef>
              <a:spcAft>
                <a:spcPct val="0"/>
              </a:spcAft>
            </a:pPr>
            <a:endParaRPr lang="en-US">
              <a:solidFill>
                <a:prstClr val="black"/>
              </a:solidFill>
              <a:cs typeface="Arial" charset="0"/>
            </a:endParaRPr>
          </a:p>
        </p:txBody>
      </p:sp>
    </p:spTree>
    <p:extLst>
      <p:ext uri="{BB962C8B-B14F-4D97-AF65-F5344CB8AC3E}">
        <p14:creationId xmlns="" xmlns:p14="http://schemas.microsoft.com/office/powerpoint/2010/main" val="230779249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pPr>
              <a:defRPr/>
            </a:pPr>
            <a:fld id="{016EF3F9-0970-4E9F-A4ED-25A9F094B61E}" type="datetimeFigureOut">
              <a:rPr lang="en-US" smtClean="0">
                <a:solidFill>
                  <a:srgbClr val="04617B">
                    <a:shade val="90000"/>
                  </a:srgbClr>
                </a:solidFill>
              </a:rPr>
              <a:pPr>
                <a:defRPr/>
              </a:pPr>
              <a:t>2/12/2017</a:t>
            </a:fld>
            <a:endParaRPr lang="en-US">
              <a:solidFill>
                <a:srgbClr val="04617B">
                  <a:shade val="90000"/>
                </a:srgbClr>
              </a:solidFill>
            </a:endParaRPr>
          </a:p>
        </p:txBody>
      </p:sp>
      <p:sp>
        <p:nvSpPr>
          <p:cNvPr id="5" name="Footer Placeholder 4"/>
          <p:cNvSpPr>
            <a:spLocks noGrp="1"/>
          </p:cNvSpPr>
          <p:nvPr>
            <p:ph type="ftr" sz="quarter" idx="11"/>
          </p:nvPr>
        </p:nvSpPr>
        <p:spPr/>
        <p:txBody>
          <a:bodyPr/>
          <a:lstStyle/>
          <a:p>
            <a:pPr>
              <a:defRPr/>
            </a:pPr>
            <a:endParaRPr lang="en-US">
              <a:solidFill>
                <a:srgbClr val="04617B">
                  <a:shade val="90000"/>
                </a:srgbClr>
              </a:solidFill>
            </a:endParaRPr>
          </a:p>
        </p:txBody>
      </p:sp>
      <p:sp>
        <p:nvSpPr>
          <p:cNvPr id="6" name="Slide Number Placeholder 5"/>
          <p:cNvSpPr>
            <a:spLocks noGrp="1"/>
          </p:cNvSpPr>
          <p:nvPr>
            <p:ph type="sldNum" sz="quarter" idx="12"/>
          </p:nvPr>
        </p:nvSpPr>
        <p:spPr/>
        <p:txBody>
          <a:bodyPr/>
          <a:lstStyle/>
          <a:p>
            <a:pPr>
              <a:defRPr/>
            </a:pPr>
            <a:fld id="{8056F31B-A37D-49E8-B8DC-8DD44732B8BA}" type="slidenum">
              <a:rPr lang="en-US" smtClean="0">
                <a:solidFill>
                  <a:srgbClr val="04617B">
                    <a:shade val="90000"/>
                  </a:srgbClr>
                </a:solidFill>
              </a:rPr>
              <a:pPr>
                <a:defRPr/>
              </a:pPr>
              <a:t>‹#›</a:t>
            </a:fld>
            <a:endParaRPr lang="en-US">
              <a:solidFill>
                <a:srgbClr val="04617B">
                  <a:shade val="90000"/>
                </a:srgbClr>
              </a:solidFill>
            </a:endParaRPr>
          </a:p>
        </p:txBody>
      </p:sp>
    </p:spTree>
    <p:extLst>
      <p:ext uri="{BB962C8B-B14F-4D97-AF65-F5344CB8AC3E}">
        <p14:creationId xmlns="" xmlns:p14="http://schemas.microsoft.com/office/powerpoint/2010/main" val="19592572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1"/>
            <a:ext cx="2057400" cy="5211763"/>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914401"/>
            <a:ext cx="6019800" cy="5211763"/>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pPr>
              <a:defRPr/>
            </a:pPr>
            <a:fld id="{54EDE811-A7E0-447E-A274-26557CA5FA23}" type="datetimeFigureOut">
              <a:rPr lang="en-US" smtClean="0">
                <a:solidFill>
                  <a:srgbClr val="04617B">
                    <a:shade val="90000"/>
                  </a:srgbClr>
                </a:solidFill>
              </a:rPr>
              <a:pPr>
                <a:defRPr/>
              </a:pPr>
              <a:t>2/12/2017</a:t>
            </a:fld>
            <a:endParaRPr lang="en-US">
              <a:solidFill>
                <a:srgbClr val="04617B">
                  <a:shade val="90000"/>
                </a:srgbClr>
              </a:solidFill>
            </a:endParaRPr>
          </a:p>
        </p:txBody>
      </p:sp>
      <p:sp>
        <p:nvSpPr>
          <p:cNvPr id="5" name="Footer Placeholder 4"/>
          <p:cNvSpPr>
            <a:spLocks noGrp="1"/>
          </p:cNvSpPr>
          <p:nvPr>
            <p:ph type="ftr" sz="quarter" idx="11"/>
          </p:nvPr>
        </p:nvSpPr>
        <p:spPr/>
        <p:txBody>
          <a:bodyPr/>
          <a:lstStyle/>
          <a:p>
            <a:pPr>
              <a:defRPr/>
            </a:pPr>
            <a:endParaRPr lang="en-US">
              <a:solidFill>
                <a:srgbClr val="04617B">
                  <a:shade val="90000"/>
                </a:srgbClr>
              </a:solidFill>
            </a:endParaRPr>
          </a:p>
        </p:txBody>
      </p:sp>
      <p:sp>
        <p:nvSpPr>
          <p:cNvPr id="6" name="Slide Number Placeholder 5"/>
          <p:cNvSpPr>
            <a:spLocks noGrp="1"/>
          </p:cNvSpPr>
          <p:nvPr>
            <p:ph type="sldNum" sz="quarter" idx="12"/>
          </p:nvPr>
        </p:nvSpPr>
        <p:spPr/>
        <p:txBody>
          <a:bodyPr/>
          <a:lstStyle/>
          <a:p>
            <a:pPr>
              <a:defRPr/>
            </a:pPr>
            <a:fld id="{484F4419-DBBF-4472-B96D-E537DCC7EE33}" type="slidenum">
              <a:rPr lang="en-US" smtClean="0">
                <a:solidFill>
                  <a:srgbClr val="04617B">
                    <a:shade val="90000"/>
                  </a:srgbClr>
                </a:solidFill>
              </a:rPr>
              <a:pPr>
                <a:defRPr/>
              </a:pPr>
              <a:t>‹#›</a:t>
            </a:fld>
            <a:endParaRPr lang="en-US">
              <a:solidFill>
                <a:srgbClr val="04617B">
                  <a:shade val="90000"/>
                </a:srgbClr>
              </a:solidFill>
            </a:endParaRPr>
          </a:p>
        </p:txBody>
      </p:sp>
    </p:spTree>
    <p:extLst>
      <p:ext uri="{BB962C8B-B14F-4D97-AF65-F5344CB8AC3E}">
        <p14:creationId xmlns="" xmlns:p14="http://schemas.microsoft.com/office/powerpoint/2010/main" val="272080925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06498" name="Group 2"/>
          <p:cNvGrpSpPr>
            <a:grpSpLocks/>
          </p:cNvGrpSpPr>
          <p:nvPr/>
        </p:nvGrpSpPr>
        <p:grpSpPr bwMode="auto">
          <a:xfrm>
            <a:off x="457200" y="2363788"/>
            <a:ext cx="8153400" cy="1600200"/>
            <a:chOff x="288" y="1489"/>
            <a:chExt cx="5136" cy="1008"/>
          </a:xfrm>
        </p:grpSpPr>
        <p:sp>
          <p:nvSpPr>
            <p:cNvPr id="106499" name="Arc 3"/>
            <p:cNvSpPr>
              <a:spLocks/>
            </p:cNvSpPr>
            <p:nvPr/>
          </p:nvSpPr>
          <p:spPr bwMode="invGray">
            <a:xfrm>
              <a:off x="3595" y="1489"/>
              <a:ext cx="1829" cy="1008"/>
            </a:xfrm>
            <a:custGeom>
              <a:avLst/>
              <a:gdLst>
                <a:gd name="G0" fmla="+- 312 0 0"/>
                <a:gd name="G1" fmla="+- 21600 0 0"/>
                <a:gd name="G2" fmla="+- 21600 0 0"/>
                <a:gd name="T0" fmla="*/ 300 w 21912"/>
                <a:gd name="T1" fmla="*/ 0 h 43200"/>
                <a:gd name="T2" fmla="*/ 0 w 21912"/>
                <a:gd name="T3" fmla="*/ 43198 h 43200"/>
                <a:gd name="T4" fmla="*/ 312 w 21912"/>
                <a:gd name="T5" fmla="*/ 21600 h 43200"/>
              </a:gdLst>
              <a:ahLst/>
              <a:cxnLst>
                <a:cxn ang="0">
                  <a:pos x="T0" y="T1"/>
                </a:cxn>
                <a:cxn ang="0">
                  <a:pos x="T2" y="T3"/>
                </a:cxn>
                <a:cxn ang="0">
                  <a:pos x="T4" y="T5"/>
                </a:cxn>
              </a:cxnLst>
              <a:rect l="0" t="0" r="r" b="b"/>
              <a:pathLst>
                <a:path w="21912" h="43200" fill="none" extrusionOk="0">
                  <a:moveTo>
                    <a:pt x="300" y="0"/>
                  </a:moveTo>
                  <a:cubicBezTo>
                    <a:pt x="304" y="0"/>
                    <a:pt x="308" y="-1"/>
                    <a:pt x="312" y="0"/>
                  </a:cubicBezTo>
                  <a:cubicBezTo>
                    <a:pt x="12241" y="0"/>
                    <a:pt x="21912" y="9670"/>
                    <a:pt x="21912" y="21600"/>
                  </a:cubicBezTo>
                  <a:cubicBezTo>
                    <a:pt x="21912" y="33529"/>
                    <a:pt x="12241" y="43200"/>
                    <a:pt x="312" y="43200"/>
                  </a:cubicBezTo>
                  <a:cubicBezTo>
                    <a:pt x="207" y="43200"/>
                    <a:pt x="103" y="43199"/>
                    <a:pt x="0" y="43197"/>
                  </a:cubicBezTo>
                </a:path>
                <a:path w="21912" h="43200" stroke="0" extrusionOk="0">
                  <a:moveTo>
                    <a:pt x="300" y="0"/>
                  </a:moveTo>
                  <a:cubicBezTo>
                    <a:pt x="304" y="0"/>
                    <a:pt x="308" y="-1"/>
                    <a:pt x="312" y="0"/>
                  </a:cubicBezTo>
                  <a:cubicBezTo>
                    <a:pt x="12241" y="0"/>
                    <a:pt x="21912" y="9670"/>
                    <a:pt x="21912" y="21600"/>
                  </a:cubicBezTo>
                  <a:cubicBezTo>
                    <a:pt x="21912" y="33529"/>
                    <a:pt x="12241" y="43200"/>
                    <a:pt x="312" y="43200"/>
                  </a:cubicBezTo>
                  <a:cubicBezTo>
                    <a:pt x="207" y="43200"/>
                    <a:pt x="103" y="43199"/>
                    <a:pt x="0" y="43197"/>
                  </a:cubicBezTo>
                  <a:lnTo>
                    <a:pt x="312" y="21600"/>
                  </a:lnTo>
                  <a:close/>
                </a:path>
              </a:pathLst>
            </a:custGeom>
            <a:gradFill rotWithShape="0">
              <a:gsLst>
                <a:gs pos="0">
                  <a:schemeClr val="bg1"/>
                </a:gs>
                <a:gs pos="100000">
                  <a:srgbClr val="663300"/>
                </a:gs>
              </a:gsLst>
              <a:lin ang="0" scaled="1"/>
            </a:gradFill>
            <a:ln>
              <a:noFill/>
            </a:ln>
            <a:effectLst/>
            <a:extLst>
              <a:ext uri="{91240B29-F687-4F45-9708-019B960494DF}">
                <a14:hiddenLine xmlns="" xmlns:a14="http://schemas.microsoft.com/office/drawing/2010/main" w="9525" cap="rnd">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eaLnBrk="0" fontAlgn="base" hangingPunct="0">
                <a:spcBef>
                  <a:spcPct val="0"/>
                </a:spcBef>
                <a:spcAft>
                  <a:spcPct val="0"/>
                </a:spcAft>
              </a:pPr>
              <a:endParaRPr lang="en-US" sz="2400">
                <a:solidFill>
                  <a:srgbClr val="FFFFCC"/>
                </a:solidFill>
                <a:latin typeface="Times New Roman" pitchFamily="18" charset="0"/>
              </a:endParaRPr>
            </a:p>
          </p:txBody>
        </p:sp>
        <p:sp>
          <p:nvSpPr>
            <p:cNvPr id="106500" name="Arc 4"/>
            <p:cNvSpPr>
              <a:spLocks/>
            </p:cNvSpPr>
            <p:nvPr/>
          </p:nvSpPr>
          <p:spPr bwMode="invGray">
            <a:xfrm>
              <a:off x="3548" y="1593"/>
              <a:ext cx="1831" cy="800"/>
            </a:xfrm>
            <a:custGeom>
              <a:avLst/>
              <a:gdLst>
                <a:gd name="G0" fmla="+- 324 0 0"/>
                <a:gd name="G1" fmla="+- 21600 0 0"/>
                <a:gd name="G2" fmla="+- 21600 0 0"/>
                <a:gd name="T0" fmla="*/ 312 w 21924"/>
                <a:gd name="T1" fmla="*/ 0 h 43200"/>
                <a:gd name="T2" fmla="*/ 0 w 21924"/>
                <a:gd name="T3" fmla="*/ 43198 h 43200"/>
                <a:gd name="T4" fmla="*/ 324 w 21924"/>
                <a:gd name="T5" fmla="*/ 21600 h 43200"/>
              </a:gdLst>
              <a:ahLst/>
              <a:cxnLst>
                <a:cxn ang="0">
                  <a:pos x="T0" y="T1"/>
                </a:cxn>
                <a:cxn ang="0">
                  <a:pos x="T2" y="T3"/>
                </a:cxn>
                <a:cxn ang="0">
                  <a:pos x="T4" y="T5"/>
                </a:cxn>
              </a:cxnLst>
              <a:rect l="0" t="0" r="r" b="b"/>
              <a:pathLst>
                <a:path w="21924" h="43200" fill="none" extrusionOk="0">
                  <a:moveTo>
                    <a:pt x="312" y="0"/>
                  </a:moveTo>
                  <a:cubicBezTo>
                    <a:pt x="316" y="0"/>
                    <a:pt x="320" y="-1"/>
                    <a:pt x="324" y="0"/>
                  </a:cubicBezTo>
                  <a:cubicBezTo>
                    <a:pt x="12253" y="0"/>
                    <a:pt x="21924" y="9670"/>
                    <a:pt x="21924" y="21600"/>
                  </a:cubicBezTo>
                  <a:cubicBezTo>
                    <a:pt x="21924" y="33529"/>
                    <a:pt x="12253" y="43200"/>
                    <a:pt x="324" y="43200"/>
                  </a:cubicBezTo>
                  <a:cubicBezTo>
                    <a:pt x="215" y="43200"/>
                    <a:pt x="107" y="43199"/>
                    <a:pt x="0" y="43197"/>
                  </a:cubicBezTo>
                </a:path>
                <a:path w="21924" h="43200" stroke="0" extrusionOk="0">
                  <a:moveTo>
                    <a:pt x="312" y="0"/>
                  </a:moveTo>
                  <a:cubicBezTo>
                    <a:pt x="316" y="0"/>
                    <a:pt x="320" y="-1"/>
                    <a:pt x="324" y="0"/>
                  </a:cubicBezTo>
                  <a:cubicBezTo>
                    <a:pt x="12253" y="0"/>
                    <a:pt x="21924" y="9670"/>
                    <a:pt x="21924" y="21600"/>
                  </a:cubicBezTo>
                  <a:cubicBezTo>
                    <a:pt x="21924" y="33529"/>
                    <a:pt x="12253" y="43200"/>
                    <a:pt x="324" y="43200"/>
                  </a:cubicBezTo>
                  <a:cubicBezTo>
                    <a:pt x="215" y="43200"/>
                    <a:pt x="107" y="43199"/>
                    <a:pt x="0" y="43197"/>
                  </a:cubicBezTo>
                  <a:lnTo>
                    <a:pt x="324" y="21600"/>
                  </a:lnTo>
                  <a:close/>
                </a:path>
              </a:pathLst>
            </a:custGeom>
            <a:gradFill rotWithShape="0">
              <a:gsLst>
                <a:gs pos="0">
                  <a:schemeClr val="bg1"/>
                </a:gs>
                <a:gs pos="100000">
                  <a:srgbClr val="894400"/>
                </a:gs>
              </a:gsLst>
              <a:lin ang="0" scaled="1"/>
            </a:gradFill>
            <a:ln>
              <a:noFill/>
            </a:ln>
            <a:effectLst/>
            <a:extLst>
              <a:ext uri="{91240B29-F687-4F45-9708-019B960494DF}">
                <a14:hiddenLine xmlns="" xmlns:a14="http://schemas.microsoft.com/office/drawing/2010/main" w="9525" cap="rnd">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eaLnBrk="0" fontAlgn="base" hangingPunct="0">
                <a:spcBef>
                  <a:spcPct val="0"/>
                </a:spcBef>
                <a:spcAft>
                  <a:spcPct val="0"/>
                </a:spcAft>
              </a:pPr>
              <a:endParaRPr lang="en-US" sz="2400">
                <a:solidFill>
                  <a:srgbClr val="FFFFCC"/>
                </a:solidFill>
                <a:latin typeface="Times New Roman" pitchFamily="18" charset="0"/>
              </a:endParaRPr>
            </a:p>
          </p:txBody>
        </p:sp>
        <p:sp>
          <p:nvSpPr>
            <p:cNvPr id="106501" name="Arc 5"/>
            <p:cNvSpPr>
              <a:spLocks/>
            </p:cNvSpPr>
            <p:nvPr/>
          </p:nvSpPr>
          <p:spPr bwMode="invGray">
            <a:xfrm>
              <a:off x="3521" y="1732"/>
              <a:ext cx="1830" cy="522"/>
            </a:xfrm>
            <a:custGeom>
              <a:avLst/>
              <a:gdLst>
                <a:gd name="G0" fmla="+- 325 0 0"/>
                <a:gd name="G1" fmla="+- 21600 0 0"/>
                <a:gd name="G2" fmla="+- 21600 0 0"/>
                <a:gd name="T0" fmla="*/ 313 w 21925"/>
                <a:gd name="T1" fmla="*/ 0 h 43200"/>
                <a:gd name="T2" fmla="*/ 0 w 21925"/>
                <a:gd name="T3" fmla="*/ 43198 h 43200"/>
                <a:gd name="T4" fmla="*/ 325 w 21925"/>
                <a:gd name="T5" fmla="*/ 21600 h 43200"/>
              </a:gdLst>
              <a:ahLst/>
              <a:cxnLst>
                <a:cxn ang="0">
                  <a:pos x="T0" y="T1"/>
                </a:cxn>
                <a:cxn ang="0">
                  <a:pos x="T2" y="T3"/>
                </a:cxn>
                <a:cxn ang="0">
                  <a:pos x="T4" y="T5"/>
                </a:cxn>
              </a:cxnLst>
              <a:rect l="0" t="0" r="r" b="b"/>
              <a:pathLst>
                <a:path w="21925" h="43200" fill="none" extrusionOk="0">
                  <a:moveTo>
                    <a:pt x="313" y="0"/>
                  </a:moveTo>
                  <a:cubicBezTo>
                    <a:pt x="317" y="0"/>
                    <a:pt x="321" y="-1"/>
                    <a:pt x="325" y="0"/>
                  </a:cubicBezTo>
                  <a:cubicBezTo>
                    <a:pt x="12254" y="0"/>
                    <a:pt x="21925" y="9670"/>
                    <a:pt x="21925" y="21600"/>
                  </a:cubicBezTo>
                  <a:cubicBezTo>
                    <a:pt x="21925" y="33529"/>
                    <a:pt x="12254" y="43200"/>
                    <a:pt x="325" y="43200"/>
                  </a:cubicBezTo>
                  <a:cubicBezTo>
                    <a:pt x="216" y="43200"/>
                    <a:pt x="108" y="43199"/>
                    <a:pt x="0" y="43197"/>
                  </a:cubicBezTo>
                </a:path>
                <a:path w="21925" h="43200" stroke="0" extrusionOk="0">
                  <a:moveTo>
                    <a:pt x="313" y="0"/>
                  </a:moveTo>
                  <a:cubicBezTo>
                    <a:pt x="317" y="0"/>
                    <a:pt x="321" y="-1"/>
                    <a:pt x="325" y="0"/>
                  </a:cubicBezTo>
                  <a:cubicBezTo>
                    <a:pt x="12254" y="0"/>
                    <a:pt x="21925" y="9670"/>
                    <a:pt x="21925" y="21600"/>
                  </a:cubicBezTo>
                  <a:cubicBezTo>
                    <a:pt x="21925" y="33529"/>
                    <a:pt x="12254" y="43200"/>
                    <a:pt x="325" y="43200"/>
                  </a:cubicBezTo>
                  <a:cubicBezTo>
                    <a:pt x="216" y="43200"/>
                    <a:pt x="108" y="43199"/>
                    <a:pt x="0" y="43197"/>
                  </a:cubicBezTo>
                  <a:lnTo>
                    <a:pt x="325" y="21600"/>
                  </a:lnTo>
                  <a:close/>
                </a:path>
              </a:pathLst>
            </a:custGeom>
            <a:gradFill rotWithShape="0">
              <a:gsLst>
                <a:gs pos="0">
                  <a:schemeClr val="bg1"/>
                </a:gs>
                <a:gs pos="100000">
                  <a:srgbClr val="B75B00"/>
                </a:gs>
              </a:gsLst>
              <a:lin ang="0" scaled="1"/>
            </a:gradFill>
            <a:ln>
              <a:noFill/>
            </a:ln>
            <a:effectLst/>
            <a:extLst>
              <a:ext uri="{91240B29-F687-4F45-9708-019B960494DF}">
                <a14:hiddenLine xmlns="" xmlns:a14="http://schemas.microsoft.com/office/drawing/2010/main" w="9525" cap="rnd">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eaLnBrk="0" fontAlgn="base" hangingPunct="0">
                <a:spcBef>
                  <a:spcPct val="0"/>
                </a:spcBef>
                <a:spcAft>
                  <a:spcPct val="0"/>
                </a:spcAft>
              </a:pPr>
              <a:endParaRPr lang="en-US" sz="2400">
                <a:solidFill>
                  <a:srgbClr val="FFFFCC"/>
                </a:solidFill>
                <a:latin typeface="Times New Roman" pitchFamily="18" charset="0"/>
              </a:endParaRPr>
            </a:p>
          </p:txBody>
        </p:sp>
        <p:sp>
          <p:nvSpPr>
            <p:cNvPr id="106502" name="AutoShape 6"/>
            <p:cNvSpPr>
              <a:spLocks noChangeArrowheads="1"/>
            </p:cNvSpPr>
            <p:nvPr/>
          </p:nvSpPr>
          <p:spPr bwMode="invGray">
            <a:xfrm>
              <a:off x="288" y="1940"/>
              <a:ext cx="4988" cy="104"/>
            </a:xfrm>
            <a:prstGeom prst="roundRect">
              <a:avLst>
                <a:gd name="adj" fmla="val 49995"/>
              </a:avLst>
            </a:prstGeom>
            <a:gradFill rotWithShape="0">
              <a:gsLst>
                <a:gs pos="0">
                  <a:srgbClr val="000000"/>
                </a:gs>
                <a:gs pos="20000">
                  <a:srgbClr val="000040"/>
                </a:gs>
                <a:gs pos="50000">
                  <a:srgbClr val="400040"/>
                </a:gs>
                <a:gs pos="75000">
                  <a:srgbClr val="8F0040"/>
                </a:gs>
                <a:gs pos="89999">
                  <a:srgbClr val="F27300"/>
                </a:gs>
                <a:gs pos="100000">
                  <a:srgbClr val="FFBF00"/>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eaLnBrk="0" fontAlgn="base" hangingPunct="0">
                <a:spcBef>
                  <a:spcPct val="0"/>
                </a:spcBef>
                <a:spcAft>
                  <a:spcPct val="0"/>
                </a:spcAft>
              </a:pPr>
              <a:endParaRPr lang="en-US" sz="2400">
                <a:solidFill>
                  <a:srgbClr val="FFFFCC"/>
                </a:solidFill>
                <a:latin typeface="Times New Roman" pitchFamily="18" charset="0"/>
              </a:endParaRPr>
            </a:p>
          </p:txBody>
        </p:sp>
      </p:grpSp>
      <p:sp>
        <p:nvSpPr>
          <p:cNvPr id="106503" name="Rectangle 7"/>
          <p:cNvSpPr>
            <a:spLocks noGrp="1" noChangeArrowheads="1"/>
          </p:cNvSpPr>
          <p:nvPr>
            <p:ph type="ctrTitle" sz="quarter"/>
          </p:nvPr>
        </p:nvSpPr>
        <p:spPr>
          <a:xfrm>
            <a:off x="685800" y="1447800"/>
            <a:ext cx="7772400" cy="1143000"/>
          </a:xfrm>
        </p:spPr>
        <p:txBody>
          <a:bodyPr/>
          <a:lstStyle>
            <a:lvl1pPr>
              <a:defRPr/>
            </a:lvl1pPr>
          </a:lstStyle>
          <a:p>
            <a:pPr lvl="0"/>
            <a:r>
              <a:rPr lang="en-US" noProof="0" smtClean="0"/>
              <a:t>Click to edit Master title style</a:t>
            </a:r>
          </a:p>
        </p:txBody>
      </p:sp>
      <p:sp>
        <p:nvSpPr>
          <p:cNvPr id="106504" name="Rectangle 8"/>
          <p:cNvSpPr>
            <a:spLocks noGrp="1" noChangeArrowheads="1"/>
          </p:cNvSpPr>
          <p:nvPr>
            <p:ph type="subTitle" sz="quarter" idx="1"/>
          </p:nvPr>
        </p:nvSpPr>
        <p:spPr>
          <a:xfrm>
            <a:off x="1371600" y="3733800"/>
            <a:ext cx="6400800" cy="1752600"/>
          </a:xfrm>
        </p:spPr>
        <p:txBody>
          <a:bodyPr/>
          <a:lstStyle>
            <a:lvl1pPr marL="0" indent="0" algn="ctr">
              <a:buFontTx/>
              <a:buNone/>
              <a:defRPr/>
            </a:lvl1pPr>
          </a:lstStyle>
          <a:p>
            <a:pPr lvl="0"/>
            <a:r>
              <a:rPr lang="en-US" noProof="0" smtClean="0"/>
              <a:t>Click to edit Master subtitle style</a:t>
            </a:r>
          </a:p>
        </p:txBody>
      </p:sp>
      <p:sp>
        <p:nvSpPr>
          <p:cNvPr id="106505" name="Rectangle 9"/>
          <p:cNvSpPr>
            <a:spLocks noGrp="1" noChangeArrowheads="1"/>
          </p:cNvSpPr>
          <p:nvPr>
            <p:ph type="dt" sz="quarter" idx="2"/>
          </p:nvPr>
        </p:nvSpPr>
        <p:spPr/>
        <p:txBody>
          <a:bodyPr/>
          <a:lstStyle>
            <a:lvl1pPr>
              <a:defRPr/>
            </a:lvl1pPr>
          </a:lstStyle>
          <a:p>
            <a:endParaRPr lang="en-US">
              <a:solidFill>
                <a:srgbClr val="FFFFCC"/>
              </a:solidFill>
            </a:endParaRPr>
          </a:p>
        </p:txBody>
      </p:sp>
      <p:sp>
        <p:nvSpPr>
          <p:cNvPr id="106506" name="Rectangle 10"/>
          <p:cNvSpPr>
            <a:spLocks noGrp="1" noChangeArrowheads="1"/>
          </p:cNvSpPr>
          <p:nvPr>
            <p:ph type="ftr" sz="quarter" idx="3"/>
          </p:nvPr>
        </p:nvSpPr>
        <p:spPr/>
        <p:txBody>
          <a:bodyPr/>
          <a:lstStyle>
            <a:lvl1pPr>
              <a:defRPr/>
            </a:lvl1pPr>
          </a:lstStyle>
          <a:p>
            <a:endParaRPr lang="en-US">
              <a:solidFill>
                <a:srgbClr val="FFFFCC"/>
              </a:solidFill>
            </a:endParaRPr>
          </a:p>
        </p:txBody>
      </p:sp>
      <p:sp>
        <p:nvSpPr>
          <p:cNvPr id="106507" name="Rectangle 11"/>
          <p:cNvSpPr>
            <a:spLocks noGrp="1" noChangeArrowheads="1"/>
          </p:cNvSpPr>
          <p:nvPr>
            <p:ph type="sldNum" sz="quarter" idx="4"/>
          </p:nvPr>
        </p:nvSpPr>
        <p:spPr/>
        <p:txBody>
          <a:bodyPr/>
          <a:lstStyle>
            <a:lvl1pPr>
              <a:defRPr/>
            </a:lvl1pPr>
          </a:lstStyle>
          <a:p>
            <a:fld id="{B18B8A07-2CE6-4053-9E63-D6CB6D4FD4BE}" type="slidenum">
              <a:rPr lang="en-US">
                <a:solidFill>
                  <a:srgbClr val="FFFFCC"/>
                </a:solidFill>
              </a:rPr>
              <a:pPr/>
              <a:t>‹#›</a:t>
            </a:fld>
            <a:endParaRPr lang="en-US">
              <a:solidFill>
                <a:srgbClr val="FFFFCC"/>
              </a:solidFill>
            </a:endParaRPr>
          </a:p>
        </p:txBody>
      </p:sp>
    </p:spTree>
    <p:extLst>
      <p:ext uri="{BB962C8B-B14F-4D97-AF65-F5344CB8AC3E}">
        <p14:creationId xmlns="" xmlns:p14="http://schemas.microsoft.com/office/powerpoint/2010/main" val="21557935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endParaRPr lang="en-US">
              <a:solidFill>
                <a:srgbClr val="FFFFCC"/>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FFFFCC"/>
              </a:solidFill>
            </a:endParaRPr>
          </a:p>
        </p:txBody>
      </p:sp>
      <p:sp>
        <p:nvSpPr>
          <p:cNvPr id="6" name="Slide Number Placeholder 5"/>
          <p:cNvSpPr>
            <a:spLocks noGrp="1"/>
          </p:cNvSpPr>
          <p:nvPr>
            <p:ph type="sldNum" sz="quarter" idx="12"/>
          </p:nvPr>
        </p:nvSpPr>
        <p:spPr/>
        <p:txBody>
          <a:bodyPr/>
          <a:lstStyle>
            <a:lvl1pPr>
              <a:defRPr/>
            </a:lvl1pPr>
          </a:lstStyle>
          <a:p>
            <a:fld id="{32BB0386-CE8C-41B6-86F6-AEC5C55F4E7B}" type="slidenum">
              <a:rPr lang="en-US">
                <a:solidFill>
                  <a:srgbClr val="FFFFCC"/>
                </a:solidFill>
              </a:rPr>
              <a:pPr/>
              <a:t>‹#›</a:t>
            </a:fld>
            <a:endParaRPr lang="en-US">
              <a:solidFill>
                <a:srgbClr val="FFFFCC"/>
              </a:solidFill>
            </a:endParaRPr>
          </a:p>
        </p:txBody>
      </p:sp>
    </p:spTree>
    <p:extLst>
      <p:ext uri="{BB962C8B-B14F-4D97-AF65-F5344CB8AC3E}">
        <p14:creationId xmlns="" xmlns:p14="http://schemas.microsoft.com/office/powerpoint/2010/main" val="37328667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endParaRPr lang="en-US">
              <a:solidFill>
                <a:srgbClr val="FFFFCC"/>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FFFFCC"/>
              </a:solidFill>
            </a:endParaRPr>
          </a:p>
        </p:txBody>
      </p:sp>
      <p:sp>
        <p:nvSpPr>
          <p:cNvPr id="6" name="Slide Number Placeholder 5"/>
          <p:cNvSpPr>
            <a:spLocks noGrp="1"/>
          </p:cNvSpPr>
          <p:nvPr>
            <p:ph type="sldNum" sz="quarter" idx="12"/>
          </p:nvPr>
        </p:nvSpPr>
        <p:spPr/>
        <p:txBody>
          <a:bodyPr/>
          <a:lstStyle>
            <a:lvl1pPr>
              <a:defRPr/>
            </a:lvl1pPr>
          </a:lstStyle>
          <a:p>
            <a:fld id="{95FFC49B-6A15-4C62-AFB5-FCF724EDC72C}" type="slidenum">
              <a:rPr lang="en-US">
                <a:solidFill>
                  <a:srgbClr val="FFFFCC"/>
                </a:solidFill>
              </a:rPr>
              <a:pPr/>
              <a:t>‹#›</a:t>
            </a:fld>
            <a:endParaRPr lang="en-US">
              <a:solidFill>
                <a:srgbClr val="FFFFCC"/>
              </a:solidFill>
            </a:endParaRPr>
          </a:p>
        </p:txBody>
      </p:sp>
    </p:spTree>
    <p:extLst>
      <p:ext uri="{BB962C8B-B14F-4D97-AF65-F5344CB8AC3E}">
        <p14:creationId xmlns="" xmlns:p14="http://schemas.microsoft.com/office/powerpoint/2010/main" val="149655932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20574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20574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lvl1pPr>
              <a:defRPr/>
            </a:lvl1pPr>
          </a:lstStyle>
          <a:p>
            <a:endParaRPr lang="en-US">
              <a:solidFill>
                <a:srgbClr val="FFFFCC"/>
              </a:solidFill>
            </a:endParaRPr>
          </a:p>
        </p:txBody>
      </p:sp>
      <p:sp>
        <p:nvSpPr>
          <p:cNvPr id="6" name="Footer Placeholder 5"/>
          <p:cNvSpPr>
            <a:spLocks noGrp="1"/>
          </p:cNvSpPr>
          <p:nvPr>
            <p:ph type="ftr" sz="quarter" idx="11"/>
          </p:nvPr>
        </p:nvSpPr>
        <p:spPr/>
        <p:txBody>
          <a:bodyPr/>
          <a:lstStyle>
            <a:lvl1pPr>
              <a:defRPr/>
            </a:lvl1pPr>
          </a:lstStyle>
          <a:p>
            <a:endParaRPr lang="en-US">
              <a:solidFill>
                <a:srgbClr val="FFFFCC"/>
              </a:solidFill>
            </a:endParaRPr>
          </a:p>
        </p:txBody>
      </p:sp>
      <p:sp>
        <p:nvSpPr>
          <p:cNvPr id="7" name="Slide Number Placeholder 6"/>
          <p:cNvSpPr>
            <a:spLocks noGrp="1"/>
          </p:cNvSpPr>
          <p:nvPr>
            <p:ph type="sldNum" sz="quarter" idx="12"/>
          </p:nvPr>
        </p:nvSpPr>
        <p:spPr/>
        <p:txBody>
          <a:bodyPr/>
          <a:lstStyle>
            <a:lvl1pPr>
              <a:defRPr/>
            </a:lvl1pPr>
          </a:lstStyle>
          <a:p>
            <a:fld id="{A4CAA638-FDA6-4FB0-94B2-2151D182333E}" type="slidenum">
              <a:rPr lang="en-US">
                <a:solidFill>
                  <a:srgbClr val="FFFFCC"/>
                </a:solidFill>
              </a:rPr>
              <a:pPr/>
              <a:t>‹#›</a:t>
            </a:fld>
            <a:endParaRPr lang="en-US">
              <a:solidFill>
                <a:srgbClr val="FFFFCC"/>
              </a:solidFill>
            </a:endParaRPr>
          </a:p>
        </p:txBody>
      </p:sp>
    </p:spTree>
    <p:extLst>
      <p:ext uri="{BB962C8B-B14F-4D97-AF65-F5344CB8AC3E}">
        <p14:creationId xmlns="" xmlns:p14="http://schemas.microsoft.com/office/powerpoint/2010/main" val="32323090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lvl1pPr>
              <a:defRPr/>
            </a:lvl1pPr>
          </a:lstStyle>
          <a:p>
            <a:endParaRPr lang="en-US">
              <a:solidFill>
                <a:srgbClr val="FFFFCC"/>
              </a:solidFill>
            </a:endParaRPr>
          </a:p>
        </p:txBody>
      </p:sp>
      <p:sp>
        <p:nvSpPr>
          <p:cNvPr id="8" name="Footer Placeholder 7"/>
          <p:cNvSpPr>
            <a:spLocks noGrp="1"/>
          </p:cNvSpPr>
          <p:nvPr>
            <p:ph type="ftr" sz="quarter" idx="11"/>
          </p:nvPr>
        </p:nvSpPr>
        <p:spPr/>
        <p:txBody>
          <a:bodyPr/>
          <a:lstStyle>
            <a:lvl1pPr>
              <a:defRPr/>
            </a:lvl1pPr>
          </a:lstStyle>
          <a:p>
            <a:endParaRPr lang="en-US">
              <a:solidFill>
                <a:srgbClr val="FFFFCC"/>
              </a:solidFill>
            </a:endParaRPr>
          </a:p>
        </p:txBody>
      </p:sp>
      <p:sp>
        <p:nvSpPr>
          <p:cNvPr id="9" name="Slide Number Placeholder 8"/>
          <p:cNvSpPr>
            <a:spLocks noGrp="1"/>
          </p:cNvSpPr>
          <p:nvPr>
            <p:ph type="sldNum" sz="quarter" idx="12"/>
          </p:nvPr>
        </p:nvSpPr>
        <p:spPr/>
        <p:txBody>
          <a:bodyPr/>
          <a:lstStyle>
            <a:lvl1pPr>
              <a:defRPr/>
            </a:lvl1pPr>
          </a:lstStyle>
          <a:p>
            <a:fld id="{7E5934A6-C9B8-40FF-9CFB-8A17900524FF}" type="slidenum">
              <a:rPr lang="en-US">
                <a:solidFill>
                  <a:srgbClr val="FFFFCC"/>
                </a:solidFill>
              </a:rPr>
              <a:pPr/>
              <a:t>‹#›</a:t>
            </a:fld>
            <a:endParaRPr lang="en-US">
              <a:solidFill>
                <a:srgbClr val="FFFFCC"/>
              </a:solidFill>
            </a:endParaRPr>
          </a:p>
        </p:txBody>
      </p:sp>
    </p:spTree>
    <p:extLst>
      <p:ext uri="{BB962C8B-B14F-4D97-AF65-F5344CB8AC3E}">
        <p14:creationId xmlns="" xmlns:p14="http://schemas.microsoft.com/office/powerpoint/2010/main" val="258396114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lvl1pPr>
              <a:defRPr/>
            </a:lvl1pPr>
          </a:lstStyle>
          <a:p>
            <a:endParaRPr lang="en-US">
              <a:solidFill>
                <a:srgbClr val="FFFFCC"/>
              </a:solidFill>
            </a:endParaRPr>
          </a:p>
        </p:txBody>
      </p:sp>
      <p:sp>
        <p:nvSpPr>
          <p:cNvPr id="4" name="Footer Placeholder 3"/>
          <p:cNvSpPr>
            <a:spLocks noGrp="1"/>
          </p:cNvSpPr>
          <p:nvPr>
            <p:ph type="ftr" sz="quarter" idx="11"/>
          </p:nvPr>
        </p:nvSpPr>
        <p:spPr/>
        <p:txBody>
          <a:bodyPr/>
          <a:lstStyle>
            <a:lvl1pPr>
              <a:defRPr/>
            </a:lvl1pPr>
          </a:lstStyle>
          <a:p>
            <a:endParaRPr lang="en-US">
              <a:solidFill>
                <a:srgbClr val="FFFFCC"/>
              </a:solidFill>
            </a:endParaRPr>
          </a:p>
        </p:txBody>
      </p:sp>
      <p:sp>
        <p:nvSpPr>
          <p:cNvPr id="5" name="Slide Number Placeholder 4"/>
          <p:cNvSpPr>
            <a:spLocks noGrp="1"/>
          </p:cNvSpPr>
          <p:nvPr>
            <p:ph type="sldNum" sz="quarter" idx="12"/>
          </p:nvPr>
        </p:nvSpPr>
        <p:spPr/>
        <p:txBody>
          <a:bodyPr/>
          <a:lstStyle>
            <a:lvl1pPr>
              <a:defRPr/>
            </a:lvl1pPr>
          </a:lstStyle>
          <a:p>
            <a:fld id="{B164903E-D000-4EB0-BDF4-E3A306666DB2}" type="slidenum">
              <a:rPr lang="en-US">
                <a:solidFill>
                  <a:srgbClr val="FFFFCC"/>
                </a:solidFill>
              </a:rPr>
              <a:pPr/>
              <a:t>‹#›</a:t>
            </a:fld>
            <a:endParaRPr lang="en-US">
              <a:solidFill>
                <a:srgbClr val="FFFFCC"/>
              </a:solidFill>
            </a:endParaRPr>
          </a:p>
        </p:txBody>
      </p:sp>
    </p:spTree>
    <p:extLst>
      <p:ext uri="{BB962C8B-B14F-4D97-AF65-F5344CB8AC3E}">
        <p14:creationId xmlns="" xmlns:p14="http://schemas.microsoft.com/office/powerpoint/2010/main" val="400967909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solidFill>
                <a:srgbClr val="FFFFCC"/>
              </a:solidFill>
            </a:endParaRPr>
          </a:p>
        </p:txBody>
      </p:sp>
      <p:sp>
        <p:nvSpPr>
          <p:cNvPr id="3" name="Footer Placeholder 2"/>
          <p:cNvSpPr>
            <a:spLocks noGrp="1"/>
          </p:cNvSpPr>
          <p:nvPr>
            <p:ph type="ftr" sz="quarter" idx="11"/>
          </p:nvPr>
        </p:nvSpPr>
        <p:spPr/>
        <p:txBody>
          <a:bodyPr/>
          <a:lstStyle>
            <a:lvl1pPr>
              <a:defRPr/>
            </a:lvl1pPr>
          </a:lstStyle>
          <a:p>
            <a:endParaRPr lang="en-US">
              <a:solidFill>
                <a:srgbClr val="FFFFCC"/>
              </a:solidFill>
            </a:endParaRPr>
          </a:p>
        </p:txBody>
      </p:sp>
      <p:sp>
        <p:nvSpPr>
          <p:cNvPr id="4" name="Slide Number Placeholder 3"/>
          <p:cNvSpPr>
            <a:spLocks noGrp="1"/>
          </p:cNvSpPr>
          <p:nvPr>
            <p:ph type="sldNum" sz="quarter" idx="12"/>
          </p:nvPr>
        </p:nvSpPr>
        <p:spPr/>
        <p:txBody>
          <a:bodyPr/>
          <a:lstStyle>
            <a:lvl1pPr>
              <a:defRPr/>
            </a:lvl1pPr>
          </a:lstStyle>
          <a:p>
            <a:fld id="{50F35B40-3A9E-4CF4-B01D-CB5181846130}" type="slidenum">
              <a:rPr lang="en-US">
                <a:solidFill>
                  <a:srgbClr val="FFFFCC"/>
                </a:solidFill>
              </a:rPr>
              <a:pPr/>
              <a:t>‹#›</a:t>
            </a:fld>
            <a:endParaRPr lang="en-US">
              <a:solidFill>
                <a:srgbClr val="FFFFCC"/>
              </a:solidFill>
            </a:endParaRPr>
          </a:p>
        </p:txBody>
      </p:sp>
    </p:spTree>
    <p:extLst>
      <p:ext uri="{BB962C8B-B14F-4D97-AF65-F5344CB8AC3E}">
        <p14:creationId xmlns="" xmlns:p14="http://schemas.microsoft.com/office/powerpoint/2010/main" val="29134997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8" name="Freeform 7"/>
          <p:cNvSpPr/>
          <p:nvPr/>
        </p:nvSpPr>
        <p:spPr>
          <a:xfrm>
            <a:off x="-2380" y="-925"/>
            <a:ext cx="9146380" cy="6858925"/>
          </a:xfrm>
          <a:custGeom>
            <a:avLst/>
            <a:gdLst>
              <a:gd name="connsiteX0" fmla="*/ 0 w 3350419"/>
              <a:gd name="connsiteY0" fmla="*/ 2081213 h 2083594"/>
              <a:gd name="connsiteX1" fmla="*/ 3031331 w 3350419"/>
              <a:gd name="connsiteY1" fmla="*/ 0 h 2083594"/>
              <a:gd name="connsiteX2" fmla="*/ 3350419 w 3350419"/>
              <a:gd name="connsiteY2" fmla="*/ 80963 h 2083594"/>
              <a:gd name="connsiteX3" fmla="*/ 3350419 w 3350419"/>
              <a:gd name="connsiteY3" fmla="*/ 2083594 h 2083594"/>
              <a:gd name="connsiteX4" fmla="*/ 0 w 3350419"/>
              <a:gd name="connsiteY4" fmla="*/ 2081213 h 2083594"/>
              <a:gd name="connsiteX0" fmla="*/ 0 w 3112294"/>
              <a:gd name="connsiteY0" fmla="*/ 2019301 h 2083594"/>
              <a:gd name="connsiteX1" fmla="*/ 2793206 w 3112294"/>
              <a:gd name="connsiteY1" fmla="*/ 0 h 2083594"/>
              <a:gd name="connsiteX2" fmla="*/ 3112294 w 3112294"/>
              <a:gd name="connsiteY2" fmla="*/ 80963 h 2083594"/>
              <a:gd name="connsiteX3" fmla="*/ 3112294 w 3112294"/>
              <a:gd name="connsiteY3" fmla="*/ 2083594 h 2083594"/>
              <a:gd name="connsiteX4" fmla="*/ 0 w 3112294"/>
              <a:gd name="connsiteY4" fmla="*/ 2019301 h 2083594"/>
              <a:gd name="connsiteX0" fmla="*/ 0 w 3345656"/>
              <a:gd name="connsiteY0" fmla="*/ 2097882 h 2097882"/>
              <a:gd name="connsiteX1" fmla="*/ 3026568 w 3345656"/>
              <a:gd name="connsiteY1" fmla="*/ 0 h 2097882"/>
              <a:gd name="connsiteX2" fmla="*/ 3345656 w 3345656"/>
              <a:gd name="connsiteY2" fmla="*/ 80963 h 2097882"/>
              <a:gd name="connsiteX3" fmla="*/ 3345656 w 3345656"/>
              <a:gd name="connsiteY3" fmla="*/ 2083594 h 2097882"/>
              <a:gd name="connsiteX4" fmla="*/ 0 w 3345656"/>
              <a:gd name="connsiteY4" fmla="*/ 2097882 h 2097882"/>
              <a:gd name="connsiteX0" fmla="*/ 0 w 2800350"/>
              <a:gd name="connsiteY0" fmla="*/ 1935957 h 2083594"/>
              <a:gd name="connsiteX1" fmla="*/ 2481262 w 2800350"/>
              <a:gd name="connsiteY1" fmla="*/ 0 h 2083594"/>
              <a:gd name="connsiteX2" fmla="*/ 2800350 w 2800350"/>
              <a:gd name="connsiteY2" fmla="*/ 80963 h 2083594"/>
              <a:gd name="connsiteX3" fmla="*/ 2800350 w 2800350"/>
              <a:gd name="connsiteY3" fmla="*/ 2083594 h 2083594"/>
              <a:gd name="connsiteX4" fmla="*/ 0 w 2800350"/>
              <a:gd name="connsiteY4" fmla="*/ 1935957 h 2083594"/>
              <a:gd name="connsiteX0" fmla="*/ 0 w 3352800"/>
              <a:gd name="connsiteY0" fmla="*/ 2083594 h 2083594"/>
              <a:gd name="connsiteX1" fmla="*/ 3033712 w 3352800"/>
              <a:gd name="connsiteY1" fmla="*/ 0 h 2083594"/>
              <a:gd name="connsiteX2" fmla="*/ 3352800 w 3352800"/>
              <a:gd name="connsiteY2" fmla="*/ 80963 h 2083594"/>
              <a:gd name="connsiteX3" fmla="*/ 3352800 w 3352800"/>
              <a:gd name="connsiteY3" fmla="*/ 2083594 h 2083594"/>
              <a:gd name="connsiteX4" fmla="*/ 0 w 3352800"/>
              <a:gd name="connsiteY4" fmla="*/ 2083594 h 2083594"/>
              <a:gd name="connsiteX0" fmla="*/ 0 w 3352800"/>
              <a:gd name="connsiteY0" fmla="*/ 2002631 h 2002631"/>
              <a:gd name="connsiteX1" fmla="*/ 3033712 w 3352800"/>
              <a:gd name="connsiteY1" fmla="*/ 15716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988469 w 3352800"/>
              <a:gd name="connsiteY1" fmla="*/ 59530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3966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45314 w 3352800"/>
              <a:gd name="connsiteY1" fmla="*/ 12246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4839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75865 w 3352800"/>
              <a:gd name="connsiteY1" fmla="*/ 8178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901 h 2002901"/>
              <a:gd name="connsiteX1" fmla="*/ 2836585 w 3352800"/>
              <a:gd name="connsiteY1" fmla="*/ 0 h 2002901"/>
              <a:gd name="connsiteX2" fmla="*/ 3352800 w 3352800"/>
              <a:gd name="connsiteY2" fmla="*/ 270 h 2002901"/>
              <a:gd name="connsiteX3" fmla="*/ 3352800 w 3352800"/>
              <a:gd name="connsiteY3" fmla="*/ 2002901 h 2002901"/>
              <a:gd name="connsiteX4" fmla="*/ 0 w 3352800"/>
              <a:gd name="connsiteY4" fmla="*/ 2002901 h 20029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52800" h="2002901">
                <a:moveTo>
                  <a:pt x="0" y="2002901"/>
                </a:moveTo>
                <a:lnTo>
                  <a:pt x="2836585" y="0"/>
                </a:lnTo>
                <a:lnTo>
                  <a:pt x="3352800" y="270"/>
                </a:lnTo>
                <a:lnTo>
                  <a:pt x="3352800" y="2002901"/>
                </a:lnTo>
                <a:lnTo>
                  <a:pt x="0" y="2002901"/>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Triangle 6"/>
          <p:cNvSpPr/>
          <p:nvPr/>
        </p:nvSpPr>
        <p:spPr>
          <a:xfrm>
            <a:off x="0" y="2647950"/>
            <a:ext cx="3571875" cy="4210050"/>
          </a:xfrm>
          <a:prstGeom prst="rtTriangle">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rot="19140000">
            <a:off x="819399" y="1726737"/>
            <a:ext cx="5650992" cy="1207509"/>
          </a:xfrm>
        </p:spPr>
        <p:txBody>
          <a:bodyPr bIns="9144" anchor="b"/>
          <a:lstStyle>
            <a:lvl1pPr algn="l">
              <a:defRPr kumimoji="0" lang="en-US" sz="3200" b="0" i="0" u="none" strike="noStrike" kern="1200" cap="all" spc="0" normalizeH="0" baseline="0" noProof="0" dirty="0" smtClean="0">
                <a:ln>
                  <a:noFill/>
                </a:ln>
                <a:solidFill>
                  <a:schemeClr val="tx1"/>
                </a:solidFill>
                <a:effectLst/>
                <a:uLnTx/>
                <a:uFillTx/>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smtClean="0"/>
              <a:t>Click to edit Master title style</a:t>
            </a:r>
            <a:endParaRPr lang="en-US" dirty="0"/>
          </a:p>
        </p:txBody>
      </p:sp>
      <p:sp>
        <p:nvSpPr>
          <p:cNvPr id="3" name="Text Placeholder 2"/>
          <p:cNvSpPr>
            <a:spLocks noGrp="1"/>
          </p:cNvSpPr>
          <p:nvPr>
            <p:ph type="body" idx="1"/>
          </p:nvPr>
        </p:nvSpPr>
        <p:spPr>
          <a:xfrm rot="19140000">
            <a:off x="1216152" y="2468304"/>
            <a:ext cx="6510528" cy="329184"/>
          </a:xfrm>
        </p:spPr>
        <p:txBody>
          <a:bodyPr anchor="t">
            <a:normAutofit/>
          </a:bodyPr>
          <a:lstStyle>
            <a:lvl1pPr marL="0" indent="0">
              <a:buNone/>
              <a:defRPr kumimoji="0" lang="en-US" sz="1400" b="0" i="0" u="none" strike="noStrike" kern="1200" cap="all" spc="400" normalizeH="0" baseline="0" noProof="0" dirty="0" smtClean="0">
                <a:ln>
                  <a:noFill/>
                </a:ln>
                <a:solidFill>
                  <a:schemeClr val="tx1"/>
                </a:solidFill>
                <a:effectLst/>
                <a:uLnTx/>
                <a:uFillTx/>
                <a:latin typeface="+mn-lt"/>
                <a:ea typeface="+mj-ea"/>
                <a:cs typeface="Tunga" pitchFamily="2"/>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marL="0" marR="0" lvl="0" indent="0" algn="l" defTabSz="914400" rtl="0" eaLnBrk="1" fontAlgn="auto" latinLnBrk="0" hangingPunct="1">
              <a:lnSpc>
                <a:spcPct val="100000"/>
              </a:lnSpc>
              <a:spcBef>
                <a:spcPts val="0"/>
              </a:spcBef>
              <a:spcAft>
                <a:spcPts val="0"/>
              </a:spcAft>
              <a:buClr>
                <a:schemeClr val="accent1"/>
              </a:buClr>
              <a:buSzPct val="100000"/>
              <a:buFont typeface="Arial" pitchFamily="34" charset="0"/>
              <a:buNone/>
              <a:tabLst/>
              <a:defRPr/>
            </a:pPr>
            <a:r>
              <a:rPr lang="en-US" smtClean="0"/>
              <a:t>Click to edit Master text styles</a:t>
            </a:r>
          </a:p>
        </p:txBody>
      </p:sp>
      <p:sp>
        <p:nvSpPr>
          <p:cNvPr id="4" name="Date Placeholder 3"/>
          <p:cNvSpPr>
            <a:spLocks noGrp="1"/>
          </p:cNvSpPr>
          <p:nvPr>
            <p:ph type="dt" sz="half" idx="10"/>
          </p:nvPr>
        </p:nvSpPr>
        <p:spPr/>
        <p:txBody>
          <a:bodyPr/>
          <a:lstStyle/>
          <a:p>
            <a:fld id="{79BDDD9F-98D9-4002-AE8F-B92357FC39C4}" type="datetimeFigureOut">
              <a:rPr lang="en-US" smtClean="0"/>
              <a:pPr/>
              <a:t>2/12/2017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E11C2E9-AF0C-411E-8271-CAD2C7232FAF}" type="slidenum">
              <a:rPr lang="en-US" smtClean="0"/>
              <a:pPr/>
              <a:t>‹#›</a:t>
            </a:fld>
            <a:endParaRPr 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endParaRPr lang="en-US">
              <a:solidFill>
                <a:srgbClr val="FFFFCC"/>
              </a:solidFill>
            </a:endParaRPr>
          </a:p>
        </p:txBody>
      </p:sp>
      <p:sp>
        <p:nvSpPr>
          <p:cNvPr id="6" name="Footer Placeholder 5"/>
          <p:cNvSpPr>
            <a:spLocks noGrp="1"/>
          </p:cNvSpPr>
          <p:nvPr>
            <p:ph type="ftr" sz="quarter" idx="11"/>
          </p:nvPr>
        </p:nvSpPr>
        <p:spPr/>
        <p:txBody>
          <a:bodyPr/>
          <a:lstStyle>
            <a:lvl1pPr>
              <a:defRPr/>
            </a:lvl1pPr>
          </a:lstStyle>
          <a:p>
            <a:endParaRPr lang="en-US">
              <a:solidFill>
                <a:srgbClr val="FFFFCC"/>
              </a:solidFill>
            </a:endParaRPr>
          </a:p>
        </p:txBody>
      </p:sp>
      <p:sp>
        <p:nvSpPr>
          <p:cNvPr id="7" name="Slide Number Placeholder 6"/>
          <p:cNvSpPr>
            <a:spLocks noGrp="1"/>
          </p:cNvSpPr>
          <p:nvPr>
            <p:ph type="sldNum" sz="quarter" idx="12"/>
          </p:nvPr>
        </p:nvSpPr>
        <p:spPr/>
        <p:txBody>
          <a:bodyPr/>
          <a:lstStyle>
            <a:lvl1pPr>
              <a:defRPr/>
            </a:lvl1pPr>
          </a:lstStyle>
          <a:p>
            <a:fld id="{706AE2A8-FE6E-4A1F-92BB-D5608D51E4EF}" type="slidenum">
              <a:rPr lang="en-US">
                <a:solidFill>
                  <a:srgbClr val="FFFFCC"/>
                </a:solidFill>
              </a:rPr>
              <a:pPr/>
              <a:t>‹#›</a:t>
            </a:fld>
            <a:endParaRPr lang="en-US">
              <a:solidFill>
                <a:srgbClr val="FFFFCC"/>
              </a:solidFill>
            </a:endParaRPr>
          </a:p>
        </p:txBody>
      </p:sp>
    </p:spTree>
    <p:extLst>
      <p:ext uri="{BB962C8B-B14F-4D97-AF65-F5344CB8AC3E}">
        <p14:creationId xmlns="" xmlns:p14="http://schemas.microsoft.com/office/powerpoint/2010/main" val="123794846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endParaRPr lang="en-US">
              <a:solidFill>
                <a:srgbClr val="FFFFCC"/>
              </a:solidFill>
            </a:endParaRPr>
          </a:p>
        </p:txBody>
      </p:sp>
      <p:sp>
        <p:nvSpPr>
          <p:cNvPr id="6" name="Footer Placeholder 5"/>
          <p:cNvSpPr>
            <a:spLocks noGrp="1"/>
          </p:cNvSpPr>
          <p:nvPr>
            <p:ph type="ftr" sz="quarter" idx="11"/>
          </p:nvPr>
        </p:nvSpPr>
        <p:spPr/>
        <p:txBody>
          <a:bodyPr/>
          <a:lstStyle>
            <a:lvl1pPr>
              <a:defRPr/>
            </a:lvl1pPr>
          </a:lstStyle>
          <a:p>
            <a:endParaRPr lang="en-US">
              <a:solidFill>
                <a:srgbClr val="FFFFCC"/>
              </a:solidFill>
            </a:endParaRPr>
          </a:p>
        </p:txBody>
      </p:sp>
      <p:sp>
        <p:nvSpPr>
          <p:cNvPr id="7" name="Slide Number Placeholder 6"/>
          <p:cNvSpPr>
            <a:spLocks noGrp="1"/>
          </p:cNvSpPr>
          <p:nvPr>
            <p:ph type="sldNum" sz="quarter" idx="12"/>
          </p:nvPr>
        </p:nvSpPr>
        <p:spPr/>
        <p:txBody>
          <a:bodyPr/>
          <a:lstStyle>
            <a:lvl1pPr>
              <a:defRPr/>
            </a:lvl1pPr>
          </a:lstStyle>
          <a:p>
            <a:fld id="{580B5166-1D23-4D52-A191-808762ACFE8C}" type="slidenum">
              <a:rPr lang="en-US">
                <a:solidFill>
                  <a:srgbClr val="FFFFCC"/>
                </a:solidFill>
              </a:rPr>
              <a:pPr/>
              <a:t>‹#›</a:t>
            </a:fld>
            <a:endParaRPr lang="en-US">
              <a:solidFill>
                <a:srgbClr val="FFFFCC"/>
              </a:solidFill>
            </a:endParaRPr>
          </a:p>
        </p:txBody>
      </p:sp>
    </p:spTree>
    <p:extLst>
      <p:ext uri="{BB962C8B-B14F-4D97-AF65-F5344CB8AC3E}">
        <p14:creationId xmlns="" xmlns:p14="http://schemas.microsoft.com/office/powerpoint/2010/main" val="101485475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endParaRPr lang="en-US">
              <a:solidFill>
                <a:srgbClr val="FFFFCC"/>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FFFFCC"/>
              </a:solidFill>
            </a:endParaRPr>
          </a:p>
        </p:txBody>
      </p:sp>
      <p:sp>
        <p:nvSpPr>
          <p:cNvPr id="6" name="Slide Number Placeholder 5"/>
          <p:cNvSpPr>
            <a:spLocks noGrp="1"/>
          </p:cNvSpPr>
          <p:nvPr>
            <p:ph type="sldNum" sz="quarter" idx="12"/>
          </p:nvPr>
        </p:nvSpPr>
        <p:spPr/>
        <p:txBody>
          <a:bodyPr/>
          <a:lstStyle>
            <a:lvl1pPr>
              <a:defRPr/>
            </a:lvl1pPr>
          </a:lstStyle>
          <a:p>
            <a:fld id="{000F9CD7-F5DB-4D76-B2BB-467E2CA25B7D}" type="slidenum">
              <a:rPr lang="en-US">
                <a:solidFill>
                  <a:srgbClr val="FFFFCC"/>
                </a:solidFill>
              </a:rPr>
              <a:pPr/>
              <a:t>‹#›</a:t>
            </a:fld>
            <a:endParaRPr lang="en-US">
              <a:solidFill>
                <a:srgbClr val="FFFFCC"/>
              </a:solidFill>
            </a:endParaRPr>
          </a:p>
        </p:txBody>
      </p:sp>
    </p:spTree>
    <p:extLst>
      <p:ext uri="{BB962C8B-B14F-4D97-AF65-F5344CB8AC3E}">
        <p14:creationId xmlns="" xmlns:p14="http://schemas.microsoft.com/office/powerpoint/2010/main" val="118773409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381000"/>
            <a:ext cx="1943100" cy="57912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5800" y="381000"/>
            <a:ext cx="5676900" cy="57912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endParaRPr lang="en-US">
              <a:solidFill>
                <a:srgbClr val="FFFFCC"/>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FFFFCC"/>
              </a:solidFill>
            </a:endParaRPr>
          </a:p>
        </p:txBody>
      </p:sp>
      <p:sp>
        <p:nvSpPr>
          <p:cNvPr id="6" name="Slide Number Placeholder 5"/>
          <p:cNvSpPr>
            <a:spLocks noGrp="1"/>
          </p:cNvSpPr>
          <p:nvPr>
            <p:ph type="sldNum" sz="quarter" idx="12"/>
          </p:nvPr>
        </p:nvSpPr>
        <p:spPr/>
        <p:txBody>
          <a:bodyPr/>
          <a:lstStyle>
            <a:lvl1pPr>
              <a:defRPr/>
            </a:lvl1pPr>
          </a:lstStyle>
          <a:p>
            <a:fld id="{FFF45AD8-E027-4588-AE91-AB957B76CBDA}" type="slidenum">
              <a:rPr lang="en-US">
                <a:solidFill>
                  <a:srgbClr val="FFFFCC"/>
                </a:solidFill>
              </a:rPr>
              <a:pPr/>
              <a:t>‹#›</a:t>
            </a:fld>
            <a:endParaRPr lang="en-US">
              <a:solidFill>
                <a:srgbClr val="FFFFCC"/>
              </a:solidFill>
            </a:endParaRPr>
          </a:p>
        </p:txBody>
      </p:sp>
    </p:spTree>
    <p:extLst>
      <p:ext uri="{BB962C8B-B14F-4D97-AF65-F5344CB8AC3E}">
        <p14:creationId xmlns="" xmlns:p14="http://schemas.microsoft.com/office/powerpoint/2010/main" val="397142570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xAndChart" preserve="1">
  <p:cSld name="Title, Text and Chart">
    <p:spTree>
      <p:nvGrpSpPr>
        <p:cNvPr id="1" name=""/>
        <p:cNvGrpSpPr/>
        <p:nvPr/>
      </p:nvGrpSpPr>
      <p:grpSpPr>
        <a:xfrm>
          <a:off x="0" y="0"/>
          <a:ext cx="0" cy="0"/>
          <a:chOff x="0" y="0"/>
          <a:chExt cx="0" cy="0"/>
        </a:xfrm>
      </p:grpSpPr>
      <p:sp>
        <p:nvSpPr>
          <p:cNvPr id="2" name="Title 1"/>
          <p:cNvSpPr>
            <a:spLocks noGrp="1"/>
          </p:cNvSpPr>
          <p:nvPr>
            <p:ph type="title"/>
          </p:nvPr>
        </p:nvSpPr>
        <p:spPr>
          <a:xfrm>
            <a:off x="685800" y="381000"/>
            <a:ext cx="77724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685800" y="2057400"/>
            <a:ext cx="3810000" cy="4114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hart Placeholder 3"/>
          <p:cNvSpPr>
            <a:spLocks noGrp="1"/>
          </p:cNvSpPr>
          <p:nvPr>
            <p:ph type="chart" sz="half" idx="2"/>
          </p:nvPr>
        </p:nvSpPr>
        <p:spPr>
          <a:xfrm>
            <a:off x="4648200" y="2057400"/>
            <a:ext cx="3810000" cy="4114800"/>
          </a:xfrm>
        </p:spPr>
        <p:txBody>
          <a:bodyPr/>
          <a:lstStyle/>
          <a:p>
            <a:endParaRPr lang="en-US"/>
          </a:p>
        </p:txBody>
      </p:sp>
      <p:sp>
        <p:nvSpPr>
          <p:cNvPr id="5" name="Date Placeholder 4"/>
          <p:cNvSpPr>
            <a:spLocks noGrp="1"/>
          </p:cNvSpPr>
          <p:nvPr>
            <p:ph type="dt" sz="half" idx="10"/>
          </p:nvPr>
        </p:nvSpPr>
        <p:spPr>
          <a:xfrm>
            <a:off x="685800" y="6324600"/>
            <a:ext cx="1905000" cy="457200"/>
          </a:xfrm>
        </p:spPr>
        <p:txBody>
          <a:bodyPr/>
          <a:lstStyle>
            <a:lvl1pPr>
              <a:defRPr/>
            </a:lvl1pPr>
          </a:lstStyle>
          <a:p>
            <a:endParaRPr lang="en-US">
              <a:solidFill>
                <a:srgbClr val="FFFFCC"/>
              </a:solidFill>
            </a:endParaRPr>
          </a:p>
        </p:txBody>
      </p:sp>
      <p:sp>
        <p:nvSpPr>
          <p:cNvPr id="6" name="Footer Placeholder 5"/>
          <p:cNvSpPr>
            <a:spLocks noGrp="1"/>
          </p:cNvSpPr>
          <p:nvPr>
            <p:ph type="ftr" sz="quarter" idx="11"/>
          </p:nvPr>
        </p:nvSpPr>
        <p:spPr>
          <a:xfrm>
            <a:off x="3124200" y="6324600"/>
            <a:ext cx="2895600" cy="457200"/>
          </a:xfrm>
        </p:spPr>
        <p:txBody>
          <a:bodyPr/>
          <a:lstStyle>
            <a:lvl1pPr>
              <a:defRPr/>
            </a:lvl1pPr>
          </a:lstStyle>
          <a:p>
            <a:endParaRPr lang="en-US">
              <a:solidFill>
                <a:srgbClr val="FFFFCC"/>
              </a:solidFill>
            </a:endParaRPr>
          </a:p>
        </p:txBody>
      </p:sp>
      <p:sp>
        <p:nvSpPr>
          <p:cNvPr id="7" name="Slide Number Placeholder 6"/>
          <p:cNvSpPr>
            <a:spLocks noGrp="1"/>
          </p:cNvSpPr>
          <p:nvPr>
            <p:ph type="sldNum" sz="quarter" idx="12"/>
          </p:nvPr>
        </p:nvSpPr>
        <p:spPr>
          <a:xfrm>
            <a:off x="6553200" y="6324600"/>
            <a:ext cx="1905000" cy="457200"/>
          </a:xfrm>
        </p:spPr>
        <p:txBody>
          <a:bodyPr/>
          <a:lstStyle>
            <a:lvl1pPr>
              <a:defRPr/>
            </a:lvl1pPr>
          </a:lstStyle>
          <a:p>
            <a:fld id="{EFA6FE87-FC10-4483-AE55-E7CEBD2D65EA}" type="slidenum">
              <a:rPr lang="en-US">
                <a:solidFill>
                  <a:srgbClr val="FFFFCC"/>
                </a:solidFill>
              </a:rPr>
              <a:pPr/>
              <a:t>‹#›</a:t>
            </a:fld>
            <a:endParaRPr lang="en-US">
              <a:solidFill>
                <a:srgbClr val="FFFFCC"/>
              </a:solidFill>
            </a:endParaRPr>
          </a:p>
        </p:txBody>
      </p:sp>
    </p:spTree>
    <p:extLst>
      <p:ext uri="{BB962C8B-B14F-4D97-AF65-F5344CB8AC3E}">
        <p14:creationId xmlns="" xmlns:p14="http://schemas.microsoft.com/office/powerpoint/2010/main" val="250346346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6146" name="Rectangle 2"/>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smtClean="0"/>
              <a:t>Click to edit Master title style</a:t>
            </a:r>
          </a:p>
        </p:txBody>
      </p:sp>
      <p:sp>
        <p:nvSpPr>
          <p:cNvPr id="6147" name="Rectangle 3"/>
          <p:cNvSpPr>
            <a:spLocks noGrp="1" noChangeArrowheads="1"/>
          </p:cNvSpPr>
          <p:nvPr>
            <p:ph type="subTitle" idx="1"/>
          </p:nvPr>
        </p:nvSpPr>
        <p:spPr>
          <a:xfrm>
            <a:off x="1981200" y="3962400"/>
            <a:ext cx="6553200" cy="1752600"/>
          </a:xfrm>
        </p:spPr>
        <p:txBody>
          <a:bodyPr/>
          <a:lstStyle>
            <a:lvl1pPr marL="0" indent="0">
              <a:buFont typeface="Wingdings" pitchFamily="2" charset="2"/>
              <a:buNone/>
              <a:defRPr sz="2800"/>
            </a:lvl1pPr>
          </a:lstStyle>
          <a:p>
            <a:pPr lvl="0"/>
            <a:r>
              <a:rPr lang="en-US" altLang="en-US" noProof="0" smtClean="0"/>
              <a:t>Click to edit Master subtitle style</a:t>
            </a:r>
          </a:p>
        </p:txBody>
      </p:sp>
      <p:sp>
        <p:nvSpPr>
          <p:cNvPr id="6148" name="Rectangle 4"/>
          <p:cNvSpPr>
            <a:spLocks noGrp="1" noChangeArrowheads="1"/>
          </p:cNvSpPr>
          <p:nvPr>
            <p:ph type="dt" sz="half" idx="2"/>
          </p:nvPr>
        </p:nvSpPr>
        <p:spPr/>
        <p:txBody>
          <a:bodyPr/>
          <a:lstStyle>
            <a:lvl1pPr>
              <a:defRPr/>
            </a:lvl1pPr>
          </a:lstStyle>
          <a:p>
            <a:endParaRPr lang="en-US" altLang="en-US">
              <a:solidFill>
                <a:srgbClr val="000000"/>
              </a:solidFill>
            </a:endParaRPr>
          </a:p>
        </p:txBody>
      </p:sp>
      <p:sp>
        <p:nvSpPr>
          <p:cNvPr id="6149" name="Rectangle 5"/>
          <p:cNvSpPr>
            <a:spLocks noGrp="1" noChangeArrowheads="1"/>
          </p:cNvSpPr>
          <p:nvPr>
            <p:ph type="ftr" sz="quarter" idx="3"/>
          </p:nvPr>
        </p:nvSpPr>
        <p:spPr>
          <a:xfrm>
            <a:off x="3124200" y="6243638"/>
            <a:ext cx="2895600" cy="457200"/>
          </a:xfrm>
        </p:spPr>
        <p:txBody>
          <a:bodyPr/>
          <a:lstStyle>
            <a:lvl1pPr>
              <a:defRPr/>
            </a:lvl1pPr>
          </a:lstStyle>
          <a:p>
            <a:endParaRPr lang="en-US" altLang="en-US">
              <a:solidFill>
                <a:srgbClr val="000000"/>
              </a:solidFill>
            </a:endParaRPr>
          </a:p>
        </p:txBody>
      </p:sp>
      <p:sp>
        <p:nvSpPr>
          <p:cNvPr id="6150" name="Rectangle 6"/>
          <p:cNvSpPr>
            <a:spLocks noGrp="1" noChangeArrowheads="1"/>
          </p:cNvSpPr>
          <p:nvPr>
            <p:ph type="sldNum" sz="quarter" idx="4"/>
          </p:nvPr>
        </p:nvSpPr>
        <p:spPr/>
        <p:txBody>
          <a:bodyPr/>
          <a:lstStyle>
            <a:lvl1pPr>
              <a:defRPr/>
            </a:lvl1pPr>
          </a:lstStyle>
          <a:p>
            <a:fld id="{E792EFB9-6172-486E-AC92-BE924A7EA03D}" type="slidenum">
              <a:rPr lang="en-US" altLang="en-US">
                <a:solidFill>
                  <a:srgbClr val="000000"/>
                </a:solidFill>
              </a:rPr>
              <a:pPr/>
              <a:t>‹#›</a:t>
            </a:fld>
            <a:endParaRPr lang="en-US" altLang="en-US">
              <a:solidFill>
                <a:srgbClr val="000000"/>
              </a:solidFill>
            </a:endParaRPr>
          </a:p>
        </p:txBody>
      </p:sp>
      <p:sp>
        <p:nvSpPr>
          <p:cNvPr id="6151" name="Freeform 7"/>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a:lstStyle/>
          <a:p>
            <a:pPr fontAlgn="base">
              <a:spcBef>
                <a:spcPct val="0"/>
              </a:spcBef>
              <a:spcAft>
                <a:spcPct val="0"/>
              </a:spcAft>
            </a:pPr>
            <a:endParaRPr lang="en-US">
              <a:solidFill>
                <a:srgbClr val="000000"/>
              </a:solidFill>
            </a:endParaRPr>
          </a:p>
        </p:txBody>
      </p:sp>
      <p:sp>
        <p:nvSpPr>
          <p:cNvPr id="6152" name="Line 8"/>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en-US">
              <a:solidFill>
                <a:srgbClr val="000000"/>
              </a:solidFill>
            </a:endParaRPr>
          </a:p>
        </p:txBody>
      </p:sp>
    </p:spTree>
    <p:extLst>
      <p:ext uri="{BB962C8B-B14F-4D97-AF65-F5344CB8AC3E}">
        <p14:creationId xmlns="" xmlns:p14="http://schemas.microsoft.com/office/powerpoint/2010/main" val="102585767"/>
      </p:ext>
    </p:extLst>
  </p:cSld>
  <p:clrMapOvr>
    <a:masterClrMapping/>
  </p:clrMapOvr>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ltLang="en-US">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ltLang="en-US">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065D851A-7B17-4876-82C5-26F5FA8CDC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 xmlns:p14="http://schemas.microsoft.com/office/powerpoint/2010/main" val="414655005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endParaRPr lang="en-US" altLang="en-US">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ltLang="en-US">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99759FCD-79A2-4C49-859F-49986F3FD754}" type="slidenum">
              <a:rPr lang="en-US" altLang="en-US">
                <a:solidFill>
                  <a:srgbClr val="000000"/>
                </a:solidFill>
              </a:rPr>
              <a:pPr/>
              <a:t>‹#›</a:t>
            </a:fld>
            <a:endParaRPr lang="en-US" altLang="en-US">
              <a:solidFill>
                <a:srgbClr val="000000"/>
              </a:solidFill>
            </a:endParaRPr>
          </a:p>
        </p:txBody>
      </p:sp>
    </p:spTree>
    <p:extLst>
      <p:ext uri="{BB962C8B-B14F-4D97-AF65-F5344CB8AC3E}">
        <p14:creationId xmlns="" xmlns:p14="http://schemas.microsoft.com/office/powerpoint/2010/main" val="426474901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ltLang="en-US">
              <a:solidFill>
                <a:srgbClr val="000000"/>
              </a:solidFill>
            </a:endParaRPr>
          </a:p>
        </p:txBody>
      </p:sp>
      <p:sp>
        <p:nvSpPr>
          <p:cNvPr id="6" name="Footer Placeholder 5"/>
          <p:cNvSpPr>
            <a:spLocks noGrp="1"/>
          </p:cNvSpPr>
          <p:nvPr>
            <p:ph type="ftr" sz="quarter" idx="11"/>
          </p:nvPr>
        </p:nvSpPr>
        <p:spPr/>
        <p:txBody>
          <a:bodyPr/>
          <a:lstStyle>
            <a:lvl1pPr>
              <a:defRPr/>
            </a:lvl1pPr>
          </a:lstStyle>
          <a:p>
            <a:endParaRPr lang="en-US" altLang="en-US">
              <a:solidFill>
                <a:srgbClr val="000000"/>
              </a:solidFill>
            </a:endParaRPr>
          </a:p>
        </p:txBody>
      </p:sp>
      <p:sp>
        <p:nvSpPr>
          <p:cNvPr id="7" name="Slide Number Placeholder 6"/>
          <p:cNvSpPr>
            <a:spLocks noGrp="1"/>
          </p:cNvSpPr>
          <p:nvPr>
            <p:ph type="sldNum" sz="quarter" idx="12"/>
          </p:nvPr>
        </p:nvSpPr>
        <p:spPr/>
        <p:txBody>
          <a:bodyPr/>
          <a:lstStyle>
            <a:lvl1pPr>
              <a:defRPr/>
            </a:lvl1pPr>
          </a:lstStyle>
          <a:p>
            <a:fld id="{489F9904-D6E4-49BB-B12D-70E389ED4AB7}" type="slidenum">
              <a:rPr lang="en-US" altLang="en-US">
                <a:solidFill>
                  <a:srgbClr val="000000"/>
                </a:solidFill>
              </a:rPr>
              <a:pPr/>
              <a:t>‹#›</a:t>
            </a:fld>
            <a:endParaRPr lang="en-US" altLang="en-US">
              <a:solidFill>
                <a:srgbClr val="000000"/>
              </a:solidFill>
            </a:endParaRPr>
          </a:p>
        </p:txBody>
      </p:sp>
    </p:spTree>
    <p:extLst>
      <p:ext uri="{BB962C8B-B14F-4D97-AF65-F5344CB8AC3E}">
        <p14:creationId xmlns="" xmlns:p14="http://schemas.microsoft.com/office/powerpoint/2010/main" val="303648724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ltLang="en-US">
              <a:solidFill>
                <a:srgbClr val="000000"/>
              </a:solidFill>
            </a:endParaRPr>
          </a:p>
        </p:txBody>
      </p:sp>
      <p:sp>
        <p:nvSpPr>
          <p:cNvPr id="8" name="Footer Placeholder 7"/>
          <p:cNvSpPr>
            <a:spLocks noGrp="1"/>
          </p:cNvSpPr>
          <p:nvPr>
            <p:ph type="ftr" sz="quarter" idx="11"/>
          </p:nvPr>
        </p:nvSpPr>
        <p:spPr/>
        <p:txBody>
          <a:bodyPr/>
          <a:lstStyle>
            <a:lvl1pPr>
              <a:defRPr/>
            </a:lvl1pPr>
          </a:lstStyle>
          <a:p>
            <a:endParaRPr lang="en-US" altLang="en-US">
              <a:solidFill>
                <a:srgbClr val="000000"/>
              </a:solidFill>
            </a:endParaRPr>
          </a:p>
        </p:txBody>
      </p:sp>
      <p:sp>
        <p:nvSpPr>
          <p:cNvPr id="9" name="Slide Number Placeholder 8"/>
          <p:cNvSpPr>
            <a:spLocks noGrp="1"/>
          </p:cNvSpPr>
          <p:nvPr>
            <p:ph type="sldNum" sz="quarter" idx="12"/>
          </p:nvPr>
        </p:nvSpPr>
        <p:spPr/>
        <p:txBody>
          <a:bodyPr/>
          <a:lstStyle>
            <a:lvl1pPr>
              <a:defRPr/>
            </a:lvl1pPr>
          </a:lstStyle>
          <a:p>
            <a:fld id="{E391C1DD-1C77-4F03-8B25-2F74A424FDFD}" type="slidenum">
              <a:rPr lang="en-US" altLang="en-US">
                <a:solidFill>
                  <a:srgbClr val="000000"/>
                </a:solidFill>
              </a:rPr>
              <a:pPr/>
              <a:t>‹#›</a:t>
            </a:fld>
            <a:endParaRPr lang="en-US" altLang="en-US">
              <a:solidFill>
                <a:srgbClr val="000000"/>
              </a:solidFill>
            </a:endParaRPr>
          </a:p>
        </p:txBody>
      </p:sp>
    </p:spTree>
    <p:extLst>
      <p:ext uri="{BB962C8B-B14F-4D97-AF65-F5344CB8AC3E}">
        <p14:creationId xmlns="" xmlns:p14="http://schemas.microsoft.com/office/powerpoint/2010/main" val="22277352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822960" y="1097280"/>
            <a:ext cx="3200400" cy="371246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700016" y="1097280"/>
            <a:ext cx="3200400" cy="371246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79BDDD9F-98D9-4002-AE8F-B92357FC39C4}" type="datetimeFigureOut">
              <a:rPr lang="en-US" smtClean="0"/>
              <a:pPr/>
              <a:t>2/12/2017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E11C2E9-AF0C-411E-8271-CAD2C7232FAF}" type="slidenum">
              <a:rPr lang="en-US" smtClean="0"/>
              <a:pPr/>
              <a:t>‹#›</a:t>
            </a:fld>
            <a:endParaRPr lang="en-US"/>
          </a:p>
        </p:txBody>
      </p:sp>
      <p:sp>
        <p:nvSpPr>
          <p:cNvPr id="8" name="Title 7"/>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ltLang="en-US">
              <a:solidFill>
                <a:srgbClr val="000000"/>
              </a:solidFill>
            </a:endParaRPr>
          </a:p>
        </p:txBody>
      </p:sp>
      <p:sp>
        <p:nvSpPr>
          <p:cNvPr id="4" name="Footer Placeholder 3"/>
          <p:cNvSpPr>
            <a:spLocks noGrp="1"/>
          </p:cNvSpPr>
          <p:nvPr>
            <p:ph type="ftr" sz="quarter" idx="11"/>
          </p:nvPr>
        </p:nvSpPr>
        <p:spPr/>
        <p:txBody>
          <a:bodyPr/>
          <a:lstStyle>
            <a:lvl1pPr>
              <a:defRPr/>
            </a:lvl1pPr>
          </a:lstStyle>
          <a:p>
            <a:endParaRPr lang="en-US" altLang="en-US">
              <a:solidFill>
                <a:srgbClr val="000000"/>
              </a:solidFill>
            </a:endParaRPr>
          </a:p>
        </p:txBody>
      </p:sp>
      <p:sp>
        <p:nvSpPr>
          <p:cNvPr id="5" name="Slide Number Placeholder 4"/>
          <p:cNvSpPr>
            <a:spLocks noGrp="1"/>
          </p:cNvSpPr>
          <p:nvPr>
            <p:ph type="sldNum" sz="quarter" idx="12"/>
          </p:nvPr>
        </p:nvSpPr>
        <p:spPr/>
        <p:txBody>
          <a:bodyPr/>
          <a:lstStyle>
            <a:lvl1pPr>
              <a:defRPr/>
            </a:lvl1pPr>
          </a:lstStyle>
          <a:p>
            <a:fld id="{53A1768B-3295-4A1B-97A3-D2AF5C4A9950}" type="slidenum">
              <a:rPr lang="en-US" altLang="en-US">
                <a:solidFill>
                  <a:srgbClr val="000000"/>
                </a:solidFill>
              </a:rPr>
              <a:pPr/>
              <a:t>‹#›</a:t>
            </a:fld>
            <a:endParaRPr lang="en-US" altLang="en-US">
              <a:solidFill>
                <a:srgbClr val="000000"/>
              </a:solidFill>
            </a:endParaRPr>
          </a:p>
        </p:txBody>
      </p:sp>
    </p:spTree>
    <p:extLst>
      <p:ext uri="{BB962C8B-B14F-4D97-AF65-F5344CB8AC3E}">
        <p14:creationId xmlns="" xmlns:p14="http://schemas.microsoft.com/office/powerpoint/2010/main" val="279346806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ltLang="en-US">
              <a:solidFill>
                <a:srgbClr val="000000"/>
              </a:solidFill>
            </a:endParaRPr>
          </a:p>
        </p:txBody>
      </p:sp>
      <p:sp>
        <p:nvSpPr>
          <p:cNvPr id="3" name="Footer Placeholder 2"/>
          <p:cNvSpPr>
            <a:spLocks noGrp="1"/>
          </p:cNvSpPr>
          <p:nvPr>
            <p:ph type="ftr" sz="quarter" idx="11"/>
          </p:nvPr>
        </p:nvSpPr>
        <p:spPr/>
        <p:txBody>
          <a:bodyPr/>
          <a:lstStyle>
            <a:lvl1pPr>
              <a:defRPr/>
            </a:lvl1pPr>
          </a:lstStyle>
          <a:p>
            <a:endParaRPr lang="en-US" altLang="en-US">
              <a:solidFill>
                <a:srgbClr val="000000"/>
              </a:solidFill>
            </a:endParaRPr>
          </a:p>
        </p:txBody>
      </p:sp>
      <p:sp>
        <p:nvSpPr>
          <p:cNvPr id="4" name="Slide Number Placeholder 3"/>
          <p:cNvSpPr>
            <a:spLocks noGrp="1"/>
          </p:cNvSpPr>
          <p:nvPr>
            <p:ph type="sldNum" sz="quarter" idx="12"/>
          </p:nvPr>
        </p:nvSpPr>
        <p:spPr/>
        <p:txBody>
          <a:bodyPr/>
          <a:lstStyle>
            <a:lvl1pPr>
              <a:defRPr/>
            </a:lvl1pPr>
          </a:lstStyle>
          <a:p>
            <a:fld id="{7491A315-92A2-4CAE-831C-CFADC4E435C5}" type="slidenum">
              <a:rPr lang="en-US" altLang="en-US">
                <a:solidFill>
                  <a:srgbClr val="000000"/>
                </a:solidFill>
              </a:rPr>
              <a:pPr/>
              <a:t>‹#›</a:t>
            </a:fld>
            <a:endParaRPr lang="en-US" altLang="en-US">
              <a:solidFill>
                <a:srgbClr val="000000"/>
              </a:solidFill>
            </a:endParaRPr>
          </a:p>
        </p:txBody>
      </p:sp>
    </p:spTree>
    <p:extLst>
      <p:ext uri="{BB962C8B-B14F-4D97-AF65-F5344CB8AC3E}">
        <p14:creationId xmlns="" xmlns:p14="http://schemas.microsoft.com/office/powerpoint/2010/main" val="80115115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altLang="en-US">
              <a:solidFill>
                <a:srgbClr val="000000"/>
              </a:solidFill>
            </a:endParaRPr>
          </a:p>
        </p:txBody>
      </p:sp>
      <p:sp>
        <p:nvSpPr>
          <p:cNvPr id="6" name="Footer Placeholder 5"/>
          <p:cNvSpPr>
            <a:spLocks noGrp="1"/>
          </p:cNvSpPr>
          <p:nvPr>
            <p:ph type="ftr" sz="quarter" idx="11"/>
          </p:nvPr>
        </p:nvSpPr>
        <p:spPr/>
        <p:txBody>
          <a:bodyPr/>
          <a:lstStyle>
            <a:lvl1pPr>
              <a:defRPr/>
            </a:lvl1pPr>
          </a:lstStyle>
          <a:p>
            <a:endParaRPr lang="en-US" altLang="en-US">
              <a:solidFill>
                <a:srgbClr val="000000"/>
              </a:solidFill>
            </a:endParaRPr>
          </a:p>
        </p:txBody>
      </p:sp>
      <p:sp>
        <p:nvSpPr>
          <p:cNvPr id="7" name="Slide Number Placeholder 6"/>
          <p:cNvSpPr>
            <a:spLocks noGrp="1"/>
          </p:cNvSpPr>
          <p:nvPr>
            <p:ph type="sldNum" sz="quarter" idx="12"/>
          </p:nvPr>
        </p:nvSpPr>
        <p:spPr/>
        <p:txBody>
          <a:bodyPr/>
          <a:lstStyle>
            <a:lvl1pPr>
              <a:defRPr/>
            </a:lvl1pPr>
          </a:lstStyle>
          <a:p>
            <a:fld id="{AC3D7EF3-84EC-44A2-9E4E-2D73F4DA1ABD}" type="slidenum">
              <a:rPr lang="en-US" altLang="en-US">
                <a:solidFill>
                  <a:srgbClr val="000000"/>
                </a:solidFill>
              </a:rPr>
              <a:pPr/>
              <a:t>‹#›</a:t>
            </a:fld>
            <a:endParaRPr lang="en-US" altLang="en-US">
              <a:solidFill>
                <a:srgbClr val="000000"/>
              </a:solidFill>
            </a:endParaRPr>
          </a:p>
        </p:txBody>
      </p:sp>
    </p:spTree>
    <p:extLst>
      <p:ext uri="{BB962C8B-B14F-4D97-AF65-F5344CB8AC3E}">
        <p14:creationId xmlns="" xmlns:p14="http://schemas.microsoft.com/office/powerpoint/2010/main" val="303833679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altLang="en-US">
              <a:solidFill>
                <a:srgbClr val="000000"/>
              </a:solidFill>
            </a:endParaRPr>
          </a:p>
        </p:txBody>
      </p:sp>
      <p:sp>
        <p:nvSpPr>
          <p:cNvPr id="6" name="Footer Placeholder 5"/>
          <p:cNvSpPr>
            <a:spLocks noGrp="1"/>
          </p:cNvSpPr>
          <p:nvPr>
            <p:ph type="ftr" sz="quarter" idx="11"/>
          </p:nvPr>
        </p:nvSpPr>
        <p:spPr/>
        <p:txBody>
          <a:bodyPr/>
          <a:lstStyle>
            <a:lvl1pPr>
              <a:defRPr/>
            </a:lvl1pPr>
          </a:lstStyle>
          <a:p>
            <a:endParaRPr lang="en-US" altLang="en-US">
              <a:solidFill>
                <a:srgbClr val="000000"/>
              </a:solidFill>
            </a:endParaRPr>
          </a:p>
        </p:txBody>
      </p:sp>
      <p:sp>
        <p:nvSpPr>
          <p:cNvPr id="7" name="Slide Number Placeholder 6"/>
          <p:cNvSpPr>
            <a:spLocks noGrp="1"/>
          </p:cNvSpPr>
          <p:nvPr>
            <p:ph type="sldNum" sz="quarter" idx="12"/>
          </p:nvPr>
        </p:nvSpPr>
        <p:spPr/>
        <p:txBody>
          <a:bodyPr/>
          <a:lstStyle>
            <a:lvl1pPr>
              <a:defRPr/>
            </a:lvl1pPr>
          </a:lstStyle>
          <a:p>
            <a:fld id="{8FFA2736-0823-406F-8110-B7EF60FDFF78}" type="slidenum">
              <a:rPr lang="en-US" altLang="en-US">
                <a:solidFill>
                  <a:srgbClr val="000000"/>
                </a:solidFill>
              </a:rPr>
              <a:pPr/>
              <a:t>‹#›</a:t>
            </a:fld>
            <a:endParaRPr lang="en-US" altLang="en-US">
              <a:solidFill>
                <a:srgbClr val="000000"/>
              </a:solidFill>
            </a:endParaRPr>
          </a:p>
        </p:txBody>
      </p:sp>
    </p:spTree>
    <p:extLst>
      <p:ext uri="{BB962C8B-B14F-4D97-AF65-F5344CB8AC3E}">
        <p14:creationId xmlns="" xmlns:p14="http://schemas.microsoft.com/office/powerpoint/2010/main" val="383545323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ltLang="en-US">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ltLang="en-US">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738BE18E-4D23-4B81-A08D-7E99C5D02AA2}" type="slidenum">
              <a:rPr lang="en-US" altLang="en-US">
                <a:solidFill>
                  <a:srgbClr val="000000"/>
                </a:solidFill>
              </a:rPr>
              <a:pPr/>
              <a:t>‹#›</a:t>
            </a:fld>
            <a:endParaRPr lang="en-US" altLang="en-US">
              <a:solidFill>
                <a:srgbClr val="000000"/>
              </a:solidFill>
            </a:endParaRPr>
          </a:p>
        </p:txBody>
      </p:sp>
    </p:spTree>
    <p:extLst>
      <p:ext uri="{BB962C8B-B14F-4D97-AF65-F5344CB8AC3E}">
        <p14:creationId xmlns="" xmlns:p14="http://schemas.microsoft.com/office/powerpoint/2010/main" val="217344079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7813"/>
            <a:ext cx="2057400" cy="585311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7813"/>
            <a:ext cx="6019800" cy="585311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ltLang="en-US">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ltLang="en-US">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EF1393E2-1438-4E06-81DC-DEDFB0DDFE58}" type="slidenum">
              <a:rPr lang="en-US" altLang="en-US">
                <a:solidFill>
                  <a:srgbClr val="000000"/>
                </a:solidFill>
              </a:rPr>
              <a:pPr/>
              <a:t>‹#›</a:t>
            </a:fld>
            <a:endParaRPr lang="en-US" altLang="en-US">
              <a:solidFill>
                <a:srgbClr val="000000"/>
              </a:solidFill>
            </a:endParaRPr>
          </a:p>
        </p:txBody>
      </p:sp>
    </p:spTree>
    <p:extLst>
      <p:ext uri="{BB962C8B-B14F-4D97-AF65-F5344CB8AC3E}">
        <p14:creationId xmlns="" xmlns:p14="http://schemas.microsoft.com/office/powerpoint/2010/main" val="240448309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a:xfrm>
            <a:off x="609600" y="1066800"/>
            <a:ext cx="7721600" cy="1600200"/>
          </a:xfrm>
        </p:spPr>
        <p:txBody>
          <a:bodyPr/>
          <a:lstStyle>
            <a:lvl1pPr>
              <a:defRPr>
                <a:latin typeface="Arial" charset="0"/>
              </a:defRPr>
            </a:lvl1pPr>
          </a:lstStyle>
          <a:p>
            <a:pPr lvl="0"/>
            <a:r>
              <a:rPr lang="en-US" noProof="0" smtClean="0"/>
              <a:t>Click to edit Master title style</a:t>
            </a:r>
          </a:p>
        </p:txBody>
      </p:sp>
      <p:sp>
        <p:nvSpPr>
          <p:cNvPr id="3075" name="Rectangle 3"/>
          <p:cNvSpPr>
            <a:spLocks noGrp="1" noChangeArrowheads="1"/>
          </p:cNvSpPr>
          <p:nvPr>
            <p:ph type="subTitle" idx="1"/>
          </p:nvPr>
        </p:nvSpPr>
        <p:spPr>
          <a:xfrm>
            <a:off x="1219200" y="3486150"/>
            <a:ext cx="6400800" cy="1771650"/>
          </a:xfrm>
        </p:spPr>
        <p:txBody>
          <a:bodyPr/>
          <a:lstStyle>
            <a:lvl1pPr marL="0" indent="0">
              <a:buFont typeface="Monotype Sorts" pitchFamily="2" charset="2"/>
              <a:buNone/>
              <a:defRPr>
                <a:latin typeface="Arial" charset="0"/>
              </a:defRPr>
            </a:lvl1pPr>
          </a:lstStyle>
          <a:p>
            <a:pPr lvl="0"/>
            <a:r>
              <a:rPr lang="en-US" noProof="0" smtClean="0"/>
              <a:t>Click to edit Master subtitle style</a:t>
            </a:r>
          </a:p>
        </p:txBody>
      </p:sp>
      <p:sp>
        <p:nvSpPr>
          <p:cNvPr id="3076" name="Rectangle 4"/>
          <p:cNvSpPr>
            <a:spLocks noGrp="1" noChangeArrowheads="1"/>
          </p:cNvSpPr>
          <p:nvPr>
            <p:ph type="dt" sz="half" idx="2"/>
          </p:nvPr>
        </p:nvSpPr>
        <p:spPr>
          <a:xfrm>
            <a:off x="711200" y="6229350"/>
            <a:ext cx="1930400" cy="514350"/>
          </a:xfrm>
        </p:spPr>
        <p:txBody>
          <a:bodyPr/>
          <a:lstStyle>
            <a:lvl1pPr>
              <a:defRPr>
                <a:solidFill>
                  <a:srgbClr val="5E574E"/>
                </a:solidFill>
              </a:defRPr>
            </a:lvl1pPr>
          </a:lstStyle>
          <a:p>
            <a:endParaRPr lang="en-US"/>
          </a:p>
        </p:txBody>
      </p:sp>
      <p:sp>
        <p:nvSpPr>
          <p:cNvPr id="3077" name="Rectangle 5"/>
          <p:cNvSpPr>
            <a:spLocks noGrp="1" noChangeArrowheads="1"/>
          </p:cNvSpPr>
          <p:nvPr>
            <p:ph type="ftr" sz="quarter" idx="3"/>
          </p:nvPr>
        </p:nvSpPr>
        <p:spPr>
          <a:xfrm>
            <a:off x="3149600" y="6229350"/>
            <a:ext cx="2844800" cy="514350"/>
          </a:xfrm>
        </p:spPr>
        <p:txBody>
          <a:bodyPr/>
          <a:lstStyle>
            <a:lvl1pPr>
              <a:defRPr>
                <a:solidFill>
                  <a:srgbClr val="5E574E"/>
                </a:solidFill>
              </a:defRPr>
            </a:lvl1pPr>
          </a:lstStyle>
          <a:p>
            <a:endParaRPr lang="en-US"/>
          </a:p>
        </p:txBody>
      </p:sp>
      <p:sp>
        <p:nvSpPr>
          <p:cNvPr id="3078" name="Rectangle 6"/>
          <p:cNvSpPr>
            <a:spLocks noGrp="1" noChangeArrowheads="1"/>
          </p:cNvSpPr>
          <p:nvPr>
            <p:ph type="sldNum" sz="quarter" idx="4"/>
          </p:nvPr>
        </p:nvSpPr>
        <p:spPr>
          <a:xfrm>
            <a:off x="7239000" y="6248400"/>
            <a:ext cx="1828800" cy="514350"/>
          </a:xfrm>
        </p:spPr>
        <p:txBody>
          <a:bodyPr/>
          <a:lstStyle>
            <a:lvl1pPr>
              <a:defRPr>
                <a:solidFill>
                  <a:srgbClr val="5E574E"/>
                </a:solidFill>
              </a:defRPr>
            </a:lvl1pPr>
          </a:lstStyle>
          <a:p>
            <a:r>
              <a:rPr lang="en-US"/>
              <a:t>slide </a:t>
            </a:r>
            <a:fld id="{7523E330-FD8E-4243-A9F0-B5F659AF4E7E}" type="slidenum">
              <a:rPr lang="en-US"/>
              <a:pPr/>
              <a:t>‹#›</a:t>
            </a:fld>
            <a:endParaRPr lang="en-US"/>
          </a:p>
        </p:txBody>
      </p:sp>
      <p:sp>
        <p:nvSpPr>
          <p:cNvPr id="3083" name="AutoShape 11" descr="Granite"/>
          <p:cNvSpPr>
            <a:spLocks noChangeArrowheads="1"/>
          </p:cNvSpPr>
          <p:nvPr/>
        </p:nvSpPr>
        <p:spPr bwMode="auto">
          <a:xfrm>
            <a:off x="609600" y="2895600"/>
            <a:ext cx="7620000" cy="76200"/>
          </a:xfrm>
          <a:prstGeom prst="roundRect">
            <a:avLst>
              <a:gd name="adj" fmla="val 16667"/>
            </a:avLst>
          </a:prstGeom>
          <a:blipFill dpi="0" rotWithShape="0">
            <a:blip r:embed="rId2"/>
            <a:srcRect/>
            <a:tile tx="0" ty="0" sx="100000" sy="100000" flip="none" algn="tl"/>
          </a:blip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eaLnBrk="0" fontAlgn="base" hangingPunct="0">
              <a:spcBef>
                <a:spcPct val="20000"/>
              </a:spcBef>
              <a:spcAft>
                <a:spcPct val="0"/>
              </a:spcAft>
              <a:buClr>
                <a:srgbClr val="008080"/>
              </a:buClr>
              <a:buFontTx/>
              <a:buChar char="•"/>
            </a:pPr>
            <a:endParaRPr lang="en-US" sz="2400">
              <a:solidFill>
                <a:srgbClr val="3366FF"/>
              </a:solidFill>
            </a:endParaRPr>
          </a:p>
        </p:txBody>
      </p:sp>
    </p:spTree>
    <p:extLst>
      <p:ext uri="{BB962C8B-B14F-4D97-AF65-F5344CB8AC3E}">
        <p14:creationId xmlns="" xmlns:p14="http://schemas.microsoft.com/office/powerpoint/2010/main" val="358169603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endParaRPr lang="en-US">
              <a:solidFill>
                <a:srgbClr val="3366FF"/>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3366FF"/>
              </a:solidFill>
            </a:endParaRPr>
          </a:p>
        </p:txBody>
      </p:sp>
      <p:sp>
        <p:nvSpPr>
          <p:cNvPr id="6" name="Slide Number Placeholder 5"/>
          <p:cNvSpPr>
            <a:spLocks noGrp="1"/>
          </p:cNvSpPr>
          <p:nvPr>
            <p:ph type="sldNum" sz="quarter" idx="12"/>
          </p:nvPr>
        </p:nvSpPr>
        <p:spPr/>
        <p:txBody>
          <a:bodyPr/>
          <a:lstStyle>
            <a:lvl1pPr>
              <a:defRPr/>
            </a:lvl1pPr>
          </a:lstStyle>
          <a:p>
            <a:r>
              <a:rPr lang="en-US">
                <a:solidFill>
                  <a:srgbClr val="3366FF"/>
                </a:solidFill>
              </a:rPr>
              <a:t>slide </a:t>
            </a:r>
            <a:fld id="{E9B517AB-95C1-47E9-A0B6-580AB07F70DB}" type="slidenum">
              <a:rPr lang="en-US">
                <a:solidFill>
                  <a:srgbClr val="3366FF"/>
                </a:solidFill>
              </a:rPr>
              <a:pPr/>
              <a:t>‹#›</a:t>
            </a:fld>
            <a:endParaRPr lang="en-US">
              <a:solidFill>
                <a:srgbClr val="3366FF"/>
              </a:solidFill>
            </a:endParaRPr>
          </a:p>
        </p:txBody>
      </p:sp>
    </p:spTree>
    <p:extLst>
      <p:ext uri="{BB962C8B-B14F-4D97-AF65-F5344CB8AC3E}">
        <p14:creationId xmlns="" xmlns:p14="http://schemas.microsoft.com/office/powerpoint/2010/main" val="377198681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endParaRPr lang="en-US">
              <a:solidFill>
                <a:srgbClr val="3366FF"/>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3366FF"/>
              </a:solidFill>
            </a:endParaRPr>
          </a:p>
        </p:txBody>
      </p:sp>
      <p:sp>
        <p:nvSpPr>
          <p:cNvPr id="6" name="Slide Number Placeholder 5"/>
          <p:cNvSpPr>
            <a:spLocks noGrp="1"/>
          </p:cNvSpPr>
          <p:nvPr>
            <p:ph type="sldNum" sz="quarter" idx="12"/>
          </p:nvPr>
        </p:nvSpPr>
        <p:spPr/>
        <p:txBody>
          <a:bodyPr/>
          <a:lstStyle>
            <a:lvl1pPr>
              <a:defRPr/>
            </a:lvl1pPr>
          </a:lstStyle>
          <a:p>
            <a:r>
              <a:rPr lang="en-US">
                <a:solidFill>
                  <a:srgbClr val="3366FF"/>
                </a:solidFill>
              </a:rPr>
              <a:t>slide </a:t>
            </a:r>
            <a:fld id="{0DCA0281-2043-4EFD-9967-5EF96054B697}" type="slidenum">
              <a:rPr lang="en-US">
                <a:solidFill>
                  <a:srgbClr val="3366FF"/>
                </a:solidFill>
              </a:rPr>
              <a:pPr/>
              <a:t>‹#›</a:t>
            </a:fld>
            <a:endParaRPr lang="en-US">
              <a:solidFill>
                <a:srgbClr val="3366FF"/>
              </a:solidFill>
            </a:endParaRPr>
          </a:p>
        </p:txBody>
      </p:sp>
    </p:spTree>
    <p:extLst>
      <p:ext uri="{BB962C8B-B14F-4D97-AF65-F5344CB8AC3E}">
        <p14:creationId xmlns="" xmlns:p14="http://schemas.microsoft.com/office/powerpoint/2010/main" val="32021912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13200" cy="44577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22800" y="1600200"/>
            <a:ext cx="4013200" cy="44577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lvl1pPr>
              <a:defRPr/>
            </a:lvl1pPr>
          </a:lstStyle>
          <a:p>
            <a:endParaRPr lang="en-US">
              <a:solidFill>
                <a:srgbClr val="3366FF"/>
              </a:solidFill>
            </a:endParaRPr>
          </a:p>
        </p:txBody>
      </p:sp>
      <p:sp>
        <p:nvSpPr>
          <p:cNvPr id="6" name="Footer Placeholder 5"/>
          <p:cNvSpPr>
            <a:spLocks noGrp="1"/>
          </p:cNvSpPr>
          <p:nvPr>
            <p:ph type="ftr" sz="quarter" idx="11"/>
          </p:nvPr>
        </p:nvSpPr>
        <p:spPr/>
        <p:txBody>
          <a:bodyPr/>
          <a:lstStyle>
            <a:lvl1pPr>
              <a:defRPr/>
            </a:lvl1pPr>
          </a:lstStyle>
          <a:p>
            <a:endParaRPr lang="en-US">
              <a:solidFill>
                <a:srgbClr val="3366FF"/>
              </a:solidFill>
            </a:endParaRPr>
          </a:p>
        </p:txBody>
      </p:sp>
      <p:sp>
        <p:nvSpPr>
          <p:cNvPr id="7" name="Slide Number Placeholder 6"/>
          <p:cNvSpPr>
            <a:spLocks noGrp="1"/>
          </p:cNvSpPr>
          <p:nvPr>
            <p:ph type="sldNum" sz="quarter" idx="12"/>
          </p:nvPr>
        </p:nvSpPr>
        <p:spPr/>
        <p:txBody>
          <a:bodyPr/>
          <a:lstStyle>
            <a:lvl1pPr>
              <a:defRPr/>
            </a:lvl1pPr>
          </a:lstStyle>
          <a:p>
            <a:r>
              <a:rPr lang="en-US">
                <a:solidFill>
                  <a:srgbClr val="3366FF"/>
                </a:solidFill>
              </a:rPr>
              <a:t>slide </a:t>
            </a:r>
            <a:fld id="{117B6D0A-1155-4386-93CD-3FC3470E9852}" type="slidenum">
              <a:rPr lang="en-US">
                <a:solidFill>
                  <a:srgbClr val="3366FF"/>
                </a:solidFill>
              </a:rPr>
              <a:pPr/>
              <a:t>‹#›</a:t>
            </a:fld>
            <a:endParaRPr lang="en-US">
              <a:solidFill>
                <a:srgbClr val="3366FF"/>
              </a:solidFill>
            </a:endParaRPr>
          </a:p>
        </p:txBody>
      </p:sp>
    </p:spTree>
    <p:extLst>
      <p:ext uri="{BB962C8B-B14F-4D97-AF65-F5344CB8AC3E}">
        <p14:creationId xmlns="" xmlns:p14="http://schemas.microsoft.com/office/powerpoint/2010/main" val="21792642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822960" y="1097280"/>
            <a:ext cx="3200400" cy="548640"/>
          </a:xfrm>
        </p:spPr>
        <p:txBody>
          <a:bodyPr anchor="b">
            <a:normAutofit/>
          </a:bodyPr>
          <a:lstStyle>
            <a:lvl1pPr marL="0" indent="0">
              <a:buNone/>
              <a:defRPr lang="en-US" sz="1400" b="0" kern="1200" cap="all" spc="400" baseline="0" dirty="0" smtClean="0">
                <a:solidFill>
                  <a:schemeClr val="tx1"/>
                </a:solidFill>
                <a:latin typeface="+mn-lt"/>
                <a:ea typeface="+mj-ea"/>
                <a:cs typeface="Tunga" pitchFamily="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100000"/>
              </a:lnSpc>
              <a:spcBef>
                <a:spcPts val="0"/>
              </a:spcBef>
              <a:spcAft>
                <a:spcPts val="0"/>
              </a:spcAft>
              <a:buClr>
                <a:schemeClr val="accent1"/>
              </a:buClr>
              <a:buFont typeface="Arial" pitchFamily="34" charset="0"/>
              <a:buNone/>
            </a:pPr>
            <a:r>
              <a:rPr lang="en-US" smtClean="0"/>
              <a:t>Click to edit Master text styles</a:t>
            </a:r>
          </a:p>
        </p:txBody>
      </p:sp>
      <p:sp>
        <p:nvSpPr>
          <p:cNvPr id="4" name="Content Placeholder 3"/>
          <p:cNvSpPr>
            <a:spLocks noGrp="1"/>
          </p:cNvSpPr>
          <p:nvPr>
            <p:ph sz="half" idx="2"/>
          </p:nvPr>
        </p:nvSpPr>
        <p:spPr>
          <a:xfrm>
            <a:off x="819150" y="1701848"/>
            <a:ext cx="3200400" cy="310896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700016" y="1097280"/>
            <a:ext cx="3200400" cy="548640"/>
          </a:xfrm>
        </p:spPr>
        <p:txBody>
          <a:bodyPr anchor="b">
            <a:normAutofit/>
          </a:bodyPr>
          <a:lstStyle>
            <a:lvl1pPr marL="0" indent="0">
              <a:buNone/>
              <a:defRPr lang="en-US" sz="1400" b="0" kern="1200" cap="all" spc="400" baseline="0" dirty="0" smtClean="0">
                <a:solidFill>
                  <a:schemeClr val="tx1"/>
                </a:solidFill>
                <a:latin typeface="+mn-lt"/>
                <a:ea typeface="+mj-ea"/>
                <a:cs typeface="Tunga" pitchFamily="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100000"/>
              </a:lnSpc>
              <a:spcBef>
                <a:spcPts val="0"/>
              </a:spcBef>
              <a:spcAft>
                <a:spcPts val="0"/>
              </a:spcAft>
              <a:buClr>
                <a:schemeClr val="accent1"/>
              </a:buClr>
              <a:buFont typeface="Arial" pitchFamily="34" charset="0"/>
              <a:buNone/>
            </a:pPr>
            <a:r>
              <a:rPr lang="en-US" smtClean="0"/>
              <a:t>Click to edit Master text styles</a:t>
            </a:r>
          </a:p>
        </p:txBody>
      </p:sp>
      <p:sp>
        <p:nvSpPr>
          <p:cNvPr id="6" name="Content Placeholder 5"/>
          <p:cNvSpPr>
            <a:spLocks noGrp="1"/>
          </p:cNvSpPr>
          <p:nvPr>
            <p:ph sz="quarter" idx="4"/>
          </p:nvPr>
        </p:nvSpPr>
        <p:spPr>
          <a:xfrm>
            <a:off x="4700016" y="1701848"/>
            <a:ext cx="3200400" cy="310896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79BDDD9F-98D9-4002-AE8F-B92357FC39C4}" type="datetimeFigureOut">
              <a:rPr lang="en-US" smtClean="0"/>
              <a:pPr/>
              <a:t>2/12/2017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E11C2E9-AF0C-411E-8271-CAD2C7232FAF}" type="slidenum">
              <a:rPr lang="en-US" smtClean="0"/>
              <a:pPr/>
              <a:t>‹#›</a:t>
            </a:fld>
            <a:endParaRPr lang="en-US"/>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lvl1pPr>
              <a:defRPr/>
            </a:lvl1pPr>
          </a:lstStyle>
          <a:p>
            <a:endParaRPr lang="en-US">
              <a:solidFill>
                <a:srgbClr val="3366FF"/>
              </a:solidFill>
            </a:endParaRPr>
          </a:p>
        </p:txBody>
      </p:sp>
      <p:sp>
        <p:nvSpPr>
          <p:cNvPr id="8" name="Footer Placeholder 7"/>
          <p:cNvSpPr>
            <a:spLocks noGrp="1"/>
          </p:cNvSpPr>
          <p:nvPr>
            <p:ph type="ftr" sz="quarter" idx="11"/>
          </p:nvPr>
        </p:nvSpPr>
        <p:spPr/>
        <p:txBody>
          <a:bodyPr/>
          <a:lstStyle>
            <a:lvl1pPr>
              <a:defRPr/>
            </a:lvl1pPr>
          </a:lstStyle>
          <a:p>
            <a:endParaRPr lang="en-US">
              <a:solidFill>
                <a:srgbClr val="3366FF"/>
              </a:solidFill>
            </a:endParaRPr>
          </a:p>
        </p:txBody>
      </p:sp>
      <p:sp>
        <p:nvSpPr>
          <p:cNvPr id="9" name="Slide Number Placeholder 8"/>
          <p:cNvSpPr>
            <a:spLocks noGrp="1"/>
          </p:cNvSpPr>
          <p:nvPr>
            <p:ph type="sldNum" sz="quarter" idx="12"/>
          </p:nvPr>
        </p:nvSpPr>
        <p:spPr/>
        <p:txBody>
          <a:bodyPr/>
          <a:lstStyle>
            <a:lvl1pPr>
              <a:defRPr/>
            </a:lvl1pPr>
          </a:lstStyle>
          <a:p>
            <a:r>
              <a:rPr lang="en-US">
                <a:solidFill>
                  <a:srgbClr val="3366FF"/>
                </a:solidFill>
              </a:rPr>
              <a:t>slide </a:t>
            </a:r>
            <a:fld id="{128C30B4-FACC-465E-8512-7830384E8066}" type="slidenum">
              <a:rPr lang="en-US">
                <a:solidFill>
                  <a:srgbClr val="3366FF"/>
                </a:solidFill>
              </a:rPr>
              <a:pPr/>
              <a:t>‹#›</a:t>
            </a:fld>
            <a:endParaRPr lang="en-US">
              <a:solidFill>
                <a:srgbClr val="3366FF"/>
              </a:solidFill>
            </a:endParaRPr>
          </a:p>
        </p:txBody>
      </p:sp>
    </p:spTree>
    <p:extLst>
      <p:ext uri="{BB962C8B-B14F-4D97-AF65-F5344CB8AC3E}">
        <p14:creationId xmlns="" xmlns:p14="http://schemas.microsoft.com/office/powerpoint/2010/main" val="1642615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lvl1pPr>
              <a:defRPr/>
            </a:lvl1pPr>
          </a:lstStyle>
          <a:p>
            <a:endParaRPr lang="en-US">
              <a:solidFill>
                <a:srgbClr val="3366FF"/>
              </a:solidFill>
            </a:endParaRPr>
          </a:p>
        </p:txBody>
      </p:sp>
      <p:sp>
        <p:nvSpPr>
          <p:cNvPr id="4" name="Footer Placeholder 3"/>
          <p:cNvSpPr>
            <a:spLocks noGrp="1"/>
          </p:cNvSpPr>
          <p:nvPr>
            <p:ph type="ftr" sz="quarter" idx="11"/>
          </p:nvPr>
        </p:nvSpPr>
        <p:spPr/>
        <p:txBody>
          <a:bodyPr/>
          <a:lstStyle>
            <a:lvl1pPr>
              <a:defRPr/>
            </a:lvl1pPr>
          </a:lstStyle>
          <a:p>
            <a:endParaRPr lang="en-US">
              <a:solidFill>
                <a:srgbClr val="3366FF"/>
              </a:solidFill>
            </a:endParaRPr>
          </a:p>
        </p:txBody>
      </p:sp>
      <p:sp>
        <p:nvSpPr>
          <p:cNvPr id="5" name="Slide Number Placeholder 4"/>
          <p:cNvSpPr>
            <a:spLocks noGrp="1"/>
          </p:cNvSpPr>
          <p:nvPr>
            <p:ph type="sldNum" sz="quarter" idx="12"/>
          </p:nvPr>
        </p:nvSpPr>
        <p:spPr/>
        <p:txBody>
          <a:bodyPr/>
          <a:lstStyle>
            <a:lvl1pPr>
              <a:defRPr/>
            </a:lvl1pPr>
          </a:lstStyle>
          <a:p>
            <a:r>
              <a:rPr lang="en-US">
                <a:solidFill>
                  <a:srgbClr val="3366FF"/>
                </a:solidFill>
              </a:rPr>
              <a:t>slide </a:t>
            </a:r>
            <a:fld id="{6E634089-4C5F-4870-92E8-7857A712BEFA}" type="slidenum">
              <a:rPr lang="en-US">
                <a:solidFill>
                  <a:srgbClr val="3366FF"/>
                </a:solidFill>
              </a:rPr>
              <a:pPr/>
              <a:t>‹#›</a:t>
            </a:fld>
            <a:endParaRPr lang="en-US">
              <a:solidFill>
                <a:srgbClr val="3366FF"/>
              </a:solidFill>
            </a:endParaRPr>
          </a:p>
        </p:txBody>
      </p:sp>
    </p:spTree>
    <p:extLst>
      <p:ext uri="{BB962C8B-B14F-4D97-AF65-F5344CB8AC3E}">
        <p14:creationId xmlns="" xmlns:p14="http://schemas.microsoft.com/office/powerpoint/2010/main" val="244015011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solidFill>
                <a:srgbClr val="3366FF"/>
              </a:solidFill>
            </a:endParaRPr>
          </a:p>
        </p:txBody>
      </p:sp>
      <p:sp>
        <p:nvSpPr>
          <p:cNvPr id="3" name="Footer Placeholder 2"/>
          <p:cNvSpPr>
            <a:spLocks noGrp="1"/>
          </p:cNvSpPr>
          <p:nvPr>
            <p:ph type="ftr" sz="quarter" idx="11"/>
          </p:nvPr>
        </p:nvSpPr>
        <p:spPr/>
        <p:txBody>
          <a:bodyPr/>
          <a:lstStyle>
            <a:lvl1pPr>
              <a:defRPr/>
            </a:lvl1pPr>
          </a:lstStyle>
          <a:p>
            <a:endParaRPr lang="en-US">
              <a:solidFill>
                <a:srgbClr val="3366FF"/>
              </a:solidFill>
            </a:endParaRPr>
          </a:p>
        </p:txBody>
      </p:sp>
      <p:sp>
        <p:nvSpPr>
          <p:cNvPr id="4" name="Slide Number Placeholder 3"/>
          <p:cNvSpPr>
            <a:spLocks noGrp="1"/>
          </p:cNvSpPr>
          <p:nvPr>
            <p:ph type="sldNum" sz="quarter" idx="12"/>
          </p:nvPr>
        </p:nvSpPr>
        <p:spPr/>
        <p:txBody>
          <a:bodyPr/>
          <a:lstStyle>
            <a:lvl1pPr>
              <a:defRPr/>
            </a:lvl1pPr>
          </a:lstStyle>
          <a:p>
            <a:r>
              <a:rPr lang="en-US">
                <a:solidFill>
                  <a:srgbClr val="3366FF"/>
                </a:solidFill>
              </a:rPr>
              <a:t>slide </a:t>
            </a:r>
            <a:fld id="{4BFD41CF-0797-4FF3-A696-35ADDA82BD76}" type="slidenum">
              <a:rPr lang="en-US">
                <a:solidFill>
                  <a:srgbClr val="3366FF"/>
                </a:solidFill>
              </a:rPr>
              <a:pPr/>
              <a:t>‹#›</a:t>
            </a:fld>
            <a:endParaRPr lang="en-US">
              <a:solidFill>
                <a:srgbClr val="3366FF"/>
              </a:solidFill>
            </a:endParaRPr>
          </a:p>
        </p:txBody>
      </p:sp>
    </p:spTree>
    <p:extLst>
      <p:ext uri="{BB962C8B-B14F-4D97-AF65-F5344CB8AC3E}">
        <p14:creationId xmlns="" xmlns:p14="http://schemas.microsoft.com/office/powerpoint/2010/main" val="373998994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endParaRPr lang="en-US">
              <a:solidFill>
                <a:srgbClr val="3366FF"/>
              </a:solidFill>
            </a:endParaRPr>
          </a:p>
        </p:txBody>
      </p:sp>
      <p:sp>
        <p:nvSpPr>
          <p:cNvPr id="6" name="Footer Placeholder 5"/>
          <p:cNvSpPr>
            <a:spLocks noGrp="1"/>
          </p:cNvSpPr>
          <p:nvPr>
            <p:ph type="ftr" sz="quarter" idx="11"/>
          </p:nvPr>
        </p:nvSpPr>
        <p:spPr/>
        <p:txBody>
          <a:bodyPr/>
          <a:lstStyle>
            <a:lvl1pPr>
              <a:defRPr/>
            </a:lvl1pPr>
          </a:lstStyle>
          <a:p>
            <a:endParaRPr lang="en-US">
              <a:solidFill>
                <a:srgbClr val="3366FF"/>
              </a:solidFill>
            </a:endParaRPr>
          </a:p>
        </p:txBody>
      </p:sp>
      <p:sp>
        <p:nvSpPr>
          <p:cNvPr id="7" name="Slide Number Placeholder 6"/>
          <p:cNvSpPr>
            <a:spLocks noGrp="1"/>
          </p:cNvSpPr>
          <p:nvPr>
            <p:ph type="sldNum" sz="quarter" idx="12"/>
          </p:nvPr>
        </p:nvSpPr>
        <p:spPr/>
        <p:txBody>
          <a:bodyPr/>
          <a:lstStyle>
            <a:lvl1pPr>
              <a:defRPr/>
            </a:lvl1pPr>
          </a:lstStyle>
          <a:p>
            <a:r>
              <a:rPr lang="en-US">
                <a:solidFill>
                  <a:srgbClr val="3366FF"/>
                </a:solidFill>
              </a:rPr>
              <a:t>slide </a:t>
            </a:r>
            <a:fld id="{7BDF09CA-57CD-4EC5-A0F7-90259DE912A4}" type="slidenum">
              <a:rPr lang="en-US">
                <a:solidFill>
                  <a:srgbClr val="3366FF"/>
                </a:solidFill>
              </a:rPr>
              <a:pPr/>
              <a:t>‹#›</a:t>
            </a:fld>
            <a:endParaRPr lang="en-US">
              <a:solidFill>
                <a:srgbClr val="3366FF"/>
              </a:solidFill>
            </a:endParaRPr>
          </a:p>
        </p:txBody>
      </p:sp>
    </p:spTree>
    <p:extLst>
      <p:ext uri="{BB962C8B-B14F-4D97-AF65-F5344CB8AC3E}">
        <p14:creationId xmlns="" xmlns:p14="http://schemas.microsoft.com/office/powerpoint/2010/main" val="3529588166"/>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endParaRPr lang="en-US">
              <a:solidFill>
                <a:srgbClr val="3366FF"/>
              </a:solidFill>
            </a:endParaRPr>
          </a:p>
        </p:txBody>
      </p:sp>
      <p:sp>
        <p:nvSpPr>
          <p:cNvPr id="6" name="Footer Placeholder 5"/>
          <p:cNvSpPr>
            <a:spLocks noGrp="1"/>
          </p:cNvSpPr>
          <p:nvPr>
            <p:ph type="ftr" sz="quarter" idx="11"/>
          </p:nvPr>
        </p:nvSpPr>
        <p:spPr/>
        <p:txBody>
          <a:bodyPr/>
          <a:lstStyle>
            <a:lvl1pPr>
              <a:defRPr/>
            </a:lvl1pPr>
          </a:lstStyle>
          <a:p>
            <a:endParaRPr lang="en-US">
              <a:solidFill>
                <a:srgbClr val="3366FF"/>
              </a:solidFill>
            </a:endParaRPr>
          </a:p>
        </p:txBody>
      </p:sp>
      <p:sp>
        <p:nvSpPr>
          <p:cNvPr id="7" name="Slide Number Placeholder 6"/>
          <p:cNvSpPr>
            <a:spLocks noGrp="1"/>
          </p:cNvSpPr>
          <p:nvPr>
            <p:ph type="sldNum" sz="quarter" idx="12"/>
          </p:nvPr>
        </p:nvSpPr>
        <p:spPr/>
        <p:txBody>
          <a:bodyPr/>
          <a:lstStyle>
            <a:lvl1pPr>
              <a:defRPr/>
            </a:lvl1pPr>
          </a:lstStyle>
          <a:p>
            <a:r>
              <a:rPr lang="en-US">
                <a:solidFill>
                  <a:srgbClr val="3366FF"/>
                </a:solidFill>
              </a:rPr>
              <a:t>slide </a:t>
            </a:r>
            <a:fld id="{7C6DF35A-F8E3-4E62-8BE6-2B7EB29414F9}" type="slidenum">
              <a:rPr lang="en-US">
                <a:solidFill>
                  <a:srgbClr val="3366FF"/>
                </a:solidFill>
              </a:rPr>
              <a:pPr/>
              <a:t>‹#›</a:t>
            </a:fld>
            <a:endParaRPr lang="en-US">
              <a:solidFill>
                <a:srgbClr val="3366FF"/>
              </a:solidFill>
            </a:endParaRPr>
          </a:p>
        </p:txBody>
      </p:sp>
    </p:spTree>
    <p:extLst>
      <p:ext uri="{BB962C8B-B14F-4D97-AF65-F5344CB8AC3E}">
        <p14:creationId xmlns="" xmlns:p14="http://schemas.microsoft.com/office/powerpoint/2010/main" val="416461642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endParaRPr lang="en-US">
              <a:solidFill>
                <a:srgbClr val="3366FF"/>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3366FF"/>
              </a:solidFill>
            </a:endParaRPr>
          </a:p>
        </p:txBody>
      </p:sp>
      <p:sp>
        <p:nvSpPr>
          <p:cNvPr id="6" name="Slide Number Placeholder 5"/>
          <p:cNvSpPr>
            <a:spLocks noGrp="1"/>
          </p:cNvSpPr>
          <p:nvPr>
            <p:ph type="sldNum" sz="quarter" idx="12"/>
          </p:nvPr>
        </p:nvSpPr>
        <p:spPr/>
        <p:txBody>
          <a:bodyPr/>
          <a:lstStyle>
            <a:lvl1pPr>
              <a:defRPr/>
            </a:lvl1pPr>
          </a:lstStyle>
          <a:p>
            <a:r>
              <a:rPr lang="en-US">
                <a:solidFill>
                  <a:srgbClr val="3366FF"/>
                </a:solidFill>
              </a:rPr>
              <a:t>slide </a:t>
            </a:r>
            <a:fld id="{05A334F3-4501-461D-89C3-84D8F6C1FC81}" type="slidenum">
              <a:rPr lang="en-US">
                <a:solidFill>
                  <a:srgbClr val="3366FF"/>
                </a:solidFill>
              </a:rPr>
              <a:pPr/>
              <a:t>‹#›</a:t>
            </a:fld>
            <a:endParaRPr lang="en-US">
              <a:solidFill>
                <a:srgbClr val="3366FF"/>
              </a:solidFill>
            </a:endParaRPr>
          </a:p>
        </p:txBody>
      </p:sp>
    </p:spTree>
    <p:extLst>
      <p:ext uri="{BB962C8B-B14F-4D97-AF65-F5344CB8AC3E}">
        <p14:creationId xmlns="" xmlns:p14="http://schemas.microsoft.com/office/powerpoint/2010/main" val="183512295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8600" y="228600"/>
            <a:ext cx="2057400" cy="58293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06400" y="228600"/>
            <a:ext cx="6019800" cy="58293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endParaRPr lang="en-US">
              <a:solidFill>
                <a:srgbClr val="3366FF"/>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3366FF"/>
              </a:solidFill>
            </a:endParaRPr>
          </a:p>
        </p:txBody>
      </p:sp>
      <p:sp>
        <p:nvSpPr>
          <p:cNvPr id="6" name="Slide Number Placeholder 5"/>
          <p:cNvSpPr>
            <a:spLocks noGrp="1"/>
          </p:cNvSpPr>
          <p:nvPr>
            <p:ph type="sldNum" sz="quarter" idx="12"/>
          </p:nvPr>
        </p:nvSpPr>
        <p:spPr/>
        <p:txBody>
          <a:bodyPr/>
          <a:lstStyle>
            <a:lvl1pPr>
              <a:defRPr/>
            </a:lvl1pPr>
          </a:lstStyle>
          <a:p>
            <a:r>
              <a:rPr lang="en-US">
                <a:solidFill>
                  <a:srgbClr val="3366FF"/>
                </a:solidFill>
              </a:rPr>
              <a:t>slide </a:t>
            </a:r>
            <a:fld id="{0FCBCE9B-1AAB-455F-B534-81DEAB10A19C}" type="slidenum">
              <a:rPr lang="en-US">
                <a:solidFill>
                  <a:srgbClr val="3366FF"/>
                </a:solidFill>
              </a:rPr>
              <a:pPr/>
              <a:t>‹#›</a:t>
            </a:fld>
            <a:endParaRPr lang="en-US">
              <a:solidFill>
                <a:srgbClr val="3366FF"/>
              </a:solidFill>
            </a:endParaRPr>
          </a:p>
        </p:txBody>
      </p:sp>
    </p:spTree>
    <p:extLst>
      <p:ext uri="{BB962C8B-B14F-4D97-AF65-F5344CB8AC3E}">
        <p14:creationId xmlns="" xmlns:p14="http://schemas.microsoft.com/office/powerpoint/2010/main" val="153083408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1040389" name="Picture 5" descr="PPT_Deck_Finished"/>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762000" y="838200"/>
            <a:ext cx="7620000" cy="5715000"/>
          </a:xfrm>
          <a:prstGeom prst="rect">
            <a:avLst/>
          </a:prstGeom>
          <a:noFill/>
          <a:extLst>
            <a:ext uri="{909E8E84-426E-40DD-AFC4-6F175D3DCCD1}">
              <a14:hiddenFill xmlns="" xmlns:a14="http://schemas.microsoft.com/office/drawing/2010/main">
                <a:solidFill>
                  <a:srgbClr val="FFFFFF"/>
                </a:solidFill>
              </a14:hiddenFill>
            </a:ext>
          </a:extLst>
        </p:spPr>
      </p:pic>
      <p:pic>
        <p:nvPicPr>
          <p:cNvPr id="1040386" name="Picture 2" descr="PPT_Deck_Finished"/>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762000" y="838200"/>
            <a:ext cx="7620000" cy="5715000"/>
          </a:xfrm>
          <a:prstGeom prst="rect">
            <a:avLst/>
          </a:prstGeom>
          <a:noFill/>
          <a:extLst>
            <a:ext uri="{909E8E84-426E-40DD-AFC4-6F175D3DCCD1}">
              <a14:hiddenFill xmlns="" xmlns:a14="http://schemas.microsoft.com/office/drawing/2010/main">
                <a:solidFill>
                  <a:srgbClr val="FFFFFF"/>
                </a:solidFill>
              </a14:hiddenFill>
            </a:ext>
          </a:extLst>
        </p:spPr>
      </p:pic>
      <p:sp>
        <p:nvSpPr>
          <p:cNvPr id="1040387" name="Rectangle 3"/>
          <p:cNvSpPr>
            <a:spLocks noGrp="1" noChangeArrowheads="1"/>
          </p:cNvSpPr>
          <p:nvPr>
            <p:ph type="ctrTitle"/>
          </p:nvPr>
        </p:nvSpPr>
        <p:spPr>
          <a:xfrm>
            <a:off x="1328738" y="1863725"/>
            <a:ext cx="6443662" cy="3113088"/>
          </a:xfrm>
        </p:spPr>
        <p:txBody>
          <a:bodyPr/>
          <a:lstStyle>
            <a:lvl1pPr algn="ctr">
              <a:defRPr sz="5000"/>
            </a:lvl1pPr>
          </a:lstStyle>
          <a:p>
            <a:pPr lvl="0"/>
            <a:r>
              <a:rPr lang="en-US" noProof="0" smtClean="0"/>
              <a:t>Click to edit Master title style</a:t>
            </a:r>
          </a:p>
        </p:txBody>
      </p:sp>
      <p:sp>
        <p:nvSpPr>
          <p:cNvPr id="1040388" name="Rectangle 4"/>
          <p:cNvSpPr>
            <a:spLocks noGrp="1" noChangeArrowheads="1"/>
          </p:cNvSpPr>
          <p:nvPr>
            <p:ph type="subTitle" sz="quarter" idx="1"/>
          </p:nvPr>
        </p:nvSpPr>
        <p:spPr>
          <a:xfrm>
            <a:off x="1320800" y="4965700"/>
            <a:ext cx="6451600" cy="673100"/>
          </a:xfrm>
        </p:spPr>
        <p:txBody>
          <a:bodyPr lIns="91440" tIns="45720" rIns="91440" bIns="45720"/>
          <a:lstStyle>
            <a:lvl1pPr marL="0" indent="0" algn="ctr">
              <a:buFont typeface="Wingdings" pitchFamily="2" charset="2"/>
              <a:buNone/>
              <a:defRPr/>
            </a:lvl1pPr>
          </a:lstStyle>
          <a:p>
            <a:pPr lvl="0"/>
            <a:r>
              <a:rPr lang="en-US" noProof="0" smtClean="0"/>
              <a:t>Click to edit Master subtitle style</a:t>
            </a:r>
          </a:p>
        </p:txBody>
      </p:sp>
    </p:spTree>
    <p:extLst>
      <p:ext uri="{BB962C8B-B14F-4D97-AF65-F5344CB8AC3E}">
        <p14:creationId xmlns="" xmlns:p14="http://schemas.microsoft.com/office/powerpoint/2010/main" val="254491373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 xmlns:p14="http://schemas.microsoft.com/office/powerpoint/2010/main" val="3199931294"/>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 xmlns:p14="http://schemas.microsoft.com/office/powerpoint/2010/main" val="8220716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79BDDD9F-98D9-4002-AE8F-B92357FC39C4}" type="datetimeFigureOut">
              <a:rPr lang="en-US" smtClean="0"/>
              <a:pPr/>
              <a:t>2/12/2017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E11C2E9-AF0C-411E-8271-CAD2C7232FAF}" type="slidenum">
              <a:rPr lang="en-US" smtClean="0"/>
              <a:pPr/>
              <a:t>‹#›</a:t>
            </a:fld>
            <a:endParaRPr lang="en-US"/>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052513" y="1447800"/>
            <a:ext cx="3435350" cy="46942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0263" y="1447800"/>
            <a:ext cx="3436937" cy="46942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 xmlns:p14="http://schemas.microsoft.com/office/powerpoint/2010/main" val="104387214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 xmlns:p14="http://schemas.microsoft.com/office/powerpoint/2010/main" val="53791467"/>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 xmlns:p14="http://schemas.microsoft.com/office/powerpoint/2010/main" val="194252760"/>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 xmlns:p14="http://schemas.microsoft.com/office/powerpoint/2010/main" val="4132450087"/>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 xmlns:p14="http://schemas.microsoft.com/office/powerpoint/2010/main" val="3226712436"/>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 xmlns:p14="http://schemas.microsoft.com/office/powerpoint/2010/main" val="2729735"/>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 xmlns:p14="http://schemas.microsoft.com/office/powerpoint/2010/main" val="3892264681"/>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81750" y="77788"/>
            <a:ext cx="1847850" cy="606425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77788"/>
            <a:ext cx="5391150" cy="606425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 xmlns:p14="http://schemas.microsoft.com/office/powerpoint/2010/main" val="3700819035"/>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838200" y="77788"/>
            <a:ext cx="7391400" cy="684212"/>
          </a:xfrm>
        </p:spPr>
        <p:txBody>
          <a:bodyPr/>
          <a:lstStyle/>
          <a:p>
            <a:r>
              <a:rPr lang="en-US" smtClean="0"/>
              <a:t>Click to edit Master title style</a:t>
            </a:r>
            <a:endParaRPr lang="en-US"/>
          </a:p>
        </p:txBody>
      </p:sp>
      <p:sp>
        <p:nvSpPr>
          <p:cNvPr id="3" name="Table Placeholder 2"/>
          <p:cNvSpPr>
            <a:spLocks noGrp="1"/>
          </p:cNvSpPr>
          <p:nvPr>
            <p:ph type="tbl" idx="1"/>
          </p:nvPr>
        </p:nvSpPr>
        <p:spPr>
          <a:xfrm>
            <a:off x="1052513" y="1447800"/>
            <a:ext cx="7024687" cy="4694238"/>
          </a:xfrm>
        </p:spPr>
        <p:txBody>
          <a:bodyPr/>
          <a:lstStyle/>
          <a:p>
            <a:endParaRPr lang="en-US"/>
          </a:p>
        </p:txBody>
      </p:sp>
    </p:spTree>
    <p:extLst>
      <p:ext uri="{BB962C8B-B14F-4D97-AF65-F5344CB8AC3E}">
        <p14:creationId xmlns="" xmlns:p14="http://schemas.microsoft.com/office/powerpoint/2010/main" val="2620858426"/>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146" indent="0" algn="ctr">
              <a:buNone/>
              <a:defRPr>
                <a:solidFill>
                  <a:schemeClr val="tx1">
                    <a:tint val="75000"/>
                  </a:schemeClr>
                </a:solidFill>
              </a:defRPr>
            </a:lvl2pPr>
            <a:lvl3pPr marL="914293" indent="0" algn="ctr">
              <a:buNone/>
              <a:defRPr>
                <a:solidFill>
                  <a:schemeClr val="tx1">
                    <a:tint val="75000"/>
                  </a:schemeClr>
                </a:solidFill>
              </a:defRPr>
            </a:lvl3pPr>
            <a:lvl4pPr marL="1371440" indent="0" algn="ctr">
              <a:buNone/>
              <a:defRPr>
                <a:solidFill>
                  <a:schemeClr val="tx1">
                    <a:tint val="75000"/>
                  </a:schemeClr>
                </a:solidFill>
              </a:defRPr>
            </a:lvl4pPr>
            <a:lvl5pPr marL="1828586" indent="0" algn="ctr">
              <a:buNone/>
              <a:defRPr>
                <a:solidFill>
                  <a:schemeClr val="tx1">
                    <a:tint val="75000"/>
                  </a:schemeClr>
                </a:solidFill>
              </a:defRPr>
            </a:lvl5pPr>
            <a:lvl6pPr marL="2285733" indent="0" algn="ctr">
              <a:buNone/>
              <a:defRPr>
                <a:solidFill>
                  <a:schemeClr val="tx1">
                    <a:tint val="75000"/>
                  </a:schemeClr>
                </a:solidFill>
              </a:defRPr>
            </a:lvl6pPr>
            <a:lvl7pPr marL="2742879" indent="0" algn="ctr">
              <a:buNone/>
              <a:defRPr>
                <a:solidFill>
                  <a:schemeClr val="tx1">
                    <a:tint val="75000"/>
                  </a:schemeClr>
                </a:solidFill>
              </a:defRPr>
            </a:lvl7pPr>
            <a:lvl8pPr marL="3200026" indent="0" algn="ctr">
              <a:buNone/>
              <a:defRPr>
                <a:solidFill>
                  <a:schemeClr val="tx1">
                    <a:tint val="75000"/>
                  </a:schemeClr>
                </a:solidFill>
              </a:defRPr>
            </a:lvl8pPr>
            <a:lvl9pPr marL="3657172"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pPr>
              <a:defRPr/>
            </a:pPr>
            <a:r>
              <a:rPr lang="en-US">
                <a:solidFill>
                  <a:prstClr val="black">
                    <a:tint val="75000"/>
                  </a:prstClr>
                </a:solidFill>
              </a:rPr>
              <a:t>5/8/2013</a:t>
            </a:r>
          </a:p>
        </p:txBody>
      </p:sp>
      <p:sp>
        <p:nvSpPr>
          <p:cNvPr id="5" name="Footer Placeholder 4"/>
          <p:cNvSpPr>
            <a:spLocks noGrp="1"/>
          </p:cNvSpPr>
          <p:nvPr>
            <p:ph type="ftr" sz="quarter" idx="11"/>
          </p:nvPr>
        </p:nvSpPr>
        <p:spPr/>
        <p:txBody>
          <a:bodyPr/>
          <a:lstStyle>
            <a:lvl1pPr>
              <a:defRPr/>
            </a:lvl1pPr>
          </a:lstStyle>
          <a:p>
            <a:pPr>
              <a:defRPr/>
            </a:pPr>
            <a:r>
              <a:rPr lang="en-US">
                <a:solidFill>
                  <a:prstClr val="black">
                    <a:tint val="75000"/>
                  </a:prstClr>
                </a:solidFill>
              </a:rPr>
              <a:t>UHCL-CSI</a:t>
            </a:r>
          </a:p>
        </p:txBody>
      </p:sp>
      <p:sp>
        <p:nvSpPr>
          <p:cNvPr id="6" name="Slide Number Placeholder 5"/>
          <p:cNvSpPr>
            <a:spLocks noGrp="1"/>
          </p:cNvSpPr>
          <p:nvPr>
            <p:ph type="sldNum" sz="quarter" idx="12"/>
          </p:nvPr>
        </p:nvSpPr>
        <p:spPr/>
        <p:txBody>
          <a:bodyPr/>
          <a:lstStyle>
            <a:lvl1pPr>
              <a:defRPr/>
            </a:lvl1pPr>
          </a:lstStyle>
          <a:p>
            <a:pPr>
              <a:defRPr/>
            </a:pPr>
            <a:fld id="{FB552CBB-B1FF-4186-AE08-E2741EA15024}" type="slidenum">
              <a:rPr lang="en-US">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 xmlns:p14="http://schemas.microsoft.com/office/powerpoint/2010/main" val="7627526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9BDDD9F-98D9-4002-AE8F-B92357FC39C4}" type="datetimeFigureOut">
              <a:rPr lang="en-US" smtClean="0"/>
              <a:pPr/>
              <a:t>2/12/2017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E11C2E9-AF0C-411E-8271-CAD2C7232FAF}" type="slidenum">
              <a:rPr lang="en-US" smtClean="0"/>
              <a:pPr/>
              <a:t>‹#›</a:t>
            </a:fld>
            <a:endParaRPr lang="en-US"/>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r>
              <a:rPr lang="en-US">
                <a:solidFill>
                  <a:prstClr val="black">
                    <a:tint val="75000"/>
                  </a:prstClr>
                </a:solidFill>
              </a:rPr>
              <a:t>5/8/2013</a:t>
            </a:r>
          </a:p>
        </p:txBody>
      </p:sp>
      <p:sp>
        <p:nvSpPr>
          <p:cNvPr id="5" name="Footer Placeholder 4"/>
          <p:cNvSpPr>
            <a:spLocks noGrp="1"/>
          </p:cNvSpPr>
          <p:nvPr>
            <p:ph type="ftr" sz="quarter" idx="11"/>
          </p:nvPr>
        </p:nvSpPr>
        <p:spPr/>
        <p:txBody>
          <a:bodyPr/>
          <a:lstStyle>
            <a:lvl1pPr>
              <a:defRPr/>
            </a:lvl1pPr>
          </a:lstStyle>
          <a:p>
            <a:pPr>
              <a:defRPr/>
            </a:pPr>
            <a:r>
              <a:rPr lang="en-US">
                <a:solidFill>
                  <a:prstClr val="black">
                    <a:tint val="75000"/>
                  </a:prstClr>
                </a:solidFill>
              </a:rPr>
              <a:t>UHCL-CSI</a:t>
            </a:r>
          </a:p>
        </p:txBody>
      </p:sp>
      <p:sp>
        <p:nvSpPr>
          <p:cNvPr id="6" name="Slide Number Placeholder 5"/>
          <p:cNvSpPr>
            <a:spLocks noGrp="1"/>
          </p:cNvSpPr>
          <p:nvPr>
            <p:ph type="sldNum" sz="quarter" idx="12"/>
          </p:nvPr>
        </p:nvSpPr>
        <p:spPr/>
        <p:txBody>
          <a:bodyPr/>
          <a:lstStyle>
            <a:lvl1pPr>
              <a:defRPr/>
            </a:lvl1pPr>
          </a:lstStyle>
          <a:p>
            <a:pPr>
              <a:defRPr/>
            </a:pPr>
            <a:fld id="{CA2C00EF-331F-4B7D-96A3-95CCF0AB20AE}" type="slidenum">
              <a:rPr lang="en-US">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 xmlns:p14="http://schemas.microsoft.com/office/powerpoint/2010/main" val="1751075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1"/>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146" indent="0">
              <a:buNone/>
              <a:defRPr sz="1800">
                <a:solidFill>
                  <a:schemeClr val="tx1">
                    <a:tint val="75000"/>
                  </a:schemeClr>
                </a:solidFill>
              </a:defRPr>
            </a:lvl2pPr>
            <a:lvl3pPr marL="914293" indent="0">
              <a:buNone/>
              <a:defRPr sz="1600">
                <a:solidFill>
                  <a:schemeClr val="tx1">
                    <a:tint val="75000"/>
                  </a:schemeClr>
                </a:solidFill>
              </a:defRPr>
            </a:lvl3pPr>
            <a:lvl4pPr marL="1371440" indent="0">
              <a:buNone/>
              <a:defRPr sz="1400">
                <a:solidFill>
                  <a:schemeClr val="tx1">
                    <a:tint val="75000"/>
                  </a:schemeClr>
                </a:solidFill>
              </a:defRPr>
            </a:lvl4pPr>
            <a:lvl5pPr marL="1828586" indent="0">
              <a:buNone/>
              <a:defRPr sz="1400">
                <a:solidFill>
                  <a:schemeClr val="tx1">
                    <a:tint val="75000"/>
                  </a:schemeClr>
                </a:solidFill>
              </a:defRPr>
            </a:lvl5pPr>
            <a:lvl6pPr marL="2285733" indent="0">
              <a:buNone/>
              <a:defRPr sz="1400">
                <a:solidFill>
                  <a:schemeClr val="tx1">
                    <a:tint val="75000"/>
                  </a:schemeClr>
                </a:solidFill>
              </a:defRPr>
            </a:lvl6pPr>
            <a:lvl7pPr marL="2742879" indent="0">
              <a:buNone/>
              <a:defRPr sz="1400">
                <a:solidFill>
                  <a:schemeClr val="tx1">
                    <a:tint val="75000"/>
                  </a:schemeClr>
                </a:solidFill>
              </a:defRPr>
            </a:lvl7pPr>
            <a:lvl8pPr marL="3200026" indent="0">
              <a:buNone/>
              <a:defRPr sz="1400">
                <a:solidFill>
                  <a:schemeClr val="tx1">
                    <a:tint val="75000"/>
                  </a:schemeClr>
                </a:solidFill>
              </a:defRPr>
            </a:lvl8pPr>
            <a:lvl9pPr marL="3657172"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pPr>
              <a:defRPr/>
            </a:pPr>
            <a:r>
              <a:rPr lang="en-US">
                <a:solidFill>
                  <a:prstClr val="black">
                    <a:tint val="75000"/>
                  </a:prstClr>
                </a:solidFill>
              </a:rPr>
              <a:t>5/8/2013</a:t>
            </a:r>
          </a:p>
        </p:txBody>
      </p:sp>
      <p:sp>
        <p:nvSpPr>
          <p:cNvPr id="5" name="Footer Placeholder 4"/>
          <p:cNvSpPr>
            <a:spLocks noGrp="1"/>
          </p:cNvSpPr>
          <p:nvPr>
            <p:ph type="ftr" sz="quarter" idx="11"/>
          </p:nvPr>
        </p:nvSpPr>
        <p:spPr/>
        <p:txBody>
          <a:bodyPr/>
          <a:lstStyle>
            <a:lvl1pPr>
              <a:defRPr/>
            </a:lvl1pPr>
          </a:lstStyle>
          <a:p>
            <a:pPr>
              <a:defRPr/>
            </a:pPr>
            <a:r>
              <a:rPr lang="en-US">
                <a:solidFill>
                  <a:prstClr val="black">
                    <a:tint val="75000"/>
                  </a:prstClr>
                </a:solidFill>
              </a:rPr>
              <a:t>UHCL-CSI</a:t>
            </a:r>
          </a:p>
        </p:txBody>
      </p:sp>
      <p:sp>
        <p:nvSpPr>
          <p:cNvPr id="6" name="Slide Number Placeholder 5"/>
          <p:cNvSpPr>
            <a:spLocks noGrp="1"/>
          </p:cNvSpPr>
          <p:nvPr>
            <p:ph type="sldNum" sz="quarter" idx="12"/>
          </p:nvPr>
        </p:nvSpPr>
        <p:spPr/>
        <p:txBody>
          <a:bodyPr/>
          <a:lstStyle>
            <a:lvl1pPr>
              <a:defRPr/>
            </a:lvl1pPr>
          </a:lstStyle>
          <a:p>
            <a:pPr>
              <a:defRPr/>
            </a:pPr>
            <a:fld id="{B1F70337-AE69-4943-B670-56C87EF12DF6}" type="slidenum">
              <a:rPr lang="en-US">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 xmlns:p14="http://schemas.microsoft.com/office/powerpoint/2010/main" val="2695665096"/>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nvPr>
        </p:nvSpPr>
        <p:spPr/>
        <p:txBody>
          <a:bodyPr/>
          <a:lstStyle>
            <a:lvl1pPr>
              <a:defRPr/>
            </a:lvl1pPr>
          </a:lstStyle>
          <a:p>
            <a:pPr>
              <a:defRPr/>
            </a:pPr>
            <a:r>
              <a:rPr lang="en-US">
                <a:solidFill>
                  <a:prstClr val="black">
                    <a:tint val="75000"/>
                  </a:prstClr>
                </a:solidFill>
              </a:rPr>
              <a:t>5/8/2013</a:t>
            </a:r>
          </a:p>
        </p:txBody>
      </p:sp>
      <p:sp>
        <p:nvSpPr>
          <p:cNvPr id="6" name="Footer Placeholder 4"/>
          <p:cNvSpPr>
            <a:spLocks noGrp="1"/>
          </p:cNvSpPr>
          <p:nvPr>
            <p:ph type="ftr" sz="quarter" idx="11"/>
          </p:nvPr>
        </p:nvSpPr>
        <p:spPr/>
        <p:txBody>
          <a:bodyPr/>
          <a:lstStyle>
            <a:lvl1pPr>
              <a:defRPr/>
            </a:lvl1pPr>
          </a:lstStyle>
          <a:p>
            <a:pPr>
              <a:defRPr/>
            </a:pPr>
            <a:r>
              <a:rPr lang="en-US">
                <a:solidFill>
                  <a:prstClr val="black">
                    <a:tint val="75000"/>
                  </a:prstClr>
                </a:solidFill>
              </a:rPr>
              <a:t>UHCL-CSI</a:t>
            </a:r>
          </a:p>
        </p:txBody>
      </p:sp>
      <p:sp>
        <p:nvSpPr>
          <p:cNvPr id="7" name="Slide Number Placeholder 5"/>
          <p:cNvSpPr>
            <a:spLocks noGrp="1"/>
          </p:cNvSpPr>
          <p:nvPr>
            <p:ph type="sldNum" sz="quarter" idx="12"/>
          </p:nvPr>
        </p:nvSpPr>
        <p:spPr/>
        <p:txBody>
          <a:bodyPr/>
          <a:lstStyle>
            <a:lvl1pPr>
              <a:defRPr/>
            </a:lvl1pPr>
          </a:lstStyle>
          <a:p>
            <a:pPr>
              <a:defRPr/>
            </a:pPr>
            <a:fld id="{51C595B3-F19B-490B-A50E-1A565E688B64}" type="slidenum">
              <a:rPr lang="en-US">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 xmlns:p14="http://schemas.microsoft.com/office/powerpoint/2010/main" val="438588001"/>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1" y="1535113"/>
            <a:ext cx="4040188" cy="639762"/>
          </a:xfrm>
        </p:spPr>
        <p:txBody>
          <a:bodyPr anchor="b"/>
          <a:lstStyle>
            <a:lvl1pPr marL="0" indent="0">
              <a:buNone/>
              <a:defRPr sz="2400" b="1"/>
            </a:lvl1pPr>
            <a:lvl2pPr marL="457146" indent="0">
              <a:buNone/>
              <a:defRPr sz="2000" b="1"/>
            </a:lvl2pPr>
            <a:lvl3pPr marL="914293" indent="0">
              <a:buNone/>
              <a:defRPr sz="1800" b="1"/>
            </a:lvl3pPr>
            <a:lvl4pPr marL="1371440" indent="0">
              <a:buNone/>
              <a:defRPr sz="1600" b="1"/>
            </a:lvl4pPr>
            <a:lvl5pPr marL="1828586" indent="0">
              <a:buNone/>
              <a:defRPr sz="1600" b="1"/>
            </a:lvl5pPr>
            <a:lvl6pPr marL="2285733" indent="0">
              <a:buNone/>
              <a:defRPr sz="1600" b="1"/>
            </a:lvl6pPr>
            <a:lvl7pPr marL="2742879" indent="0">
              <a:buNone/>
              <a:defRPr sz="1600" b="1"/>
            </a:lvl7pPr>
            <a:lvl8pPr marL="3200026" indent="0">
              <a:buNone/>
              <a:defRPr sz="1600" b="1"/>
            </a:lvl8pPr>
            <a:lvl9pPr marL="3657172"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1"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400" b="1"/>
            </a:lvl1pPr>
            <a:lvl2pPr marL="457146" indent="0">
              <a:buNone/>
              <a:defRPr sz="2000" b="1"/>
            </a:lvl2pPr>
            <a:lvl3pPr marL="914293" indent="0">
              <a:buNone/>
              <a:defRPr sz="1800" b="1"/>
            </a:lvl3pPr>
            <a:lvl4pPr marL="1371440" indent="0">
              <a:buNone/>
              <a:defRPr sz="1600" b="1"/>
            </a:lvl4pPr>
            <a:lvl5pPr marL="1828586" indent="0">
              <a:buNone/>
              <a:defRPr sz="1600" b="1"/>
            </a:lvl5pPr>
            <a:lvl6pPr marL="2285733" indent="0">
              <a:buNone/>
              <a:defRPr sz="1600" b="1"/>
            </a:lvl6pPr>
            <a:lvl7pPr marL="2742879" indent="0">
              <a:buNone/>
              <a:defRPr sz="1600" b="1"/>
            </a:lvl7pPr>
            <a:lvl8pPr marL="3200026" indent="0">
              <a:buNone/>
              <a:defRPr sz="1600" b="1"/>
            </a:lvl8pPr>
            <a:lvl9pPr marL="3657172"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p:txBody>
          <a:bodyPr/>
          <a:lstStyle>
            <a:lvl1pPr>
              <a:defRPr/>
            </a:lvl1pPr>
          </a:lstStyle>
          <a:p>
            <a:pPr>
              <a:defRPr/>
            </a:pPr>
            <a:r>
              <a:rPr lang="en-US">
                <a:solidFill>
                  <a:prstClr val="black">
                    <a:tint val="75000"/>
                  </a:prstClr>
                </a:solidFill>
              </a:rPr>
              <a:t>5/8/2013</a:t>
            </a:r>
          </a:p>
        </p:txBody>
      </p:sp>
      <p:sp>
        <p:nvSpPr>
          <p:cNvPr id="8" name="Footer Placeholder 4"/>
          <p:cNvSpPr>
            <a:spLocks noGrp="1"/>
          </p:cNvSpPr>
          <p:nvPr>
            <p:ph type="ftr" sz="quarter" idx="11"/>
          </p:nvPr>
        </p:nvSpPr>
        <p:spPr/>
        <p:txBody>
          <a:bodyPr/>
          <a:lstStyle>
            <a:lvl1pPr>
              <a:defRPr/>
            </a:lvl1pPr>
          </a:lstStyle>
          <a:p>
            <a:pPr>
              <a:defRPr/>
            </a:pPr>
            <a:r>
              <a:rPr lang="en-US">
                <a:solidFill>
                  <a:prstClr val="black">
                    <a:tint val="75000"/>
                  </a:prstClr>
                </a:solidFill>
              </a:rPr>
              <a:t>UHCL-CSI</a:t>
            </a:r>
          </a:p>
        </p:txBody>
      </p:sp>
      <p:sp>
        <p:nvSpPr>
          <p:cNvPr id="9" name="Slide Number Placeholder 5"/>
          <p:cNvSpPr>
            <a:spLocks noGrp="1"/>
          </p:cNvSpPr>
          <p:nvPr>
            <p:ph type="sldNum" sz="quarter" idx="12"/>
          </p:nvPr>
        </p:nvSpPr>
        <p:spPr/>
        <p:txBody>
          <a:bodyPr/>
          <a:lstStyle>
            <a:lvl1pPr>
              <a:defRPr/>
            </a:lvl1pPr>
          </a:lstStyle>
          <a:p>
            <a:pPr>
              <a:defRPr/>
            </a:pPr>
            <a:fld id="{99E23F4F-CB76-46E2-93CF-4E2C2FA97F98}" type="slidenum">
              <a:rPr lang="en-US">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 xmlns:p14="http://schemas.microsoft.com/office/powerpoint/2010/main" val="354337749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nvPr>
        </p:nvSpPr>
        <p:spPr/>
        <p:txBody>
          <a:bodyPr/>
          <a:lstStyle>
            <a:lvl1pPr>
              <a:defRPr/>
            </a:lvl1pPr>
          </a:lstStyle>
          <a:p>
            <a:pPr>
              <a:defRPr/>
            </a:pPr>
            <a:r>
              <a:rPr lang="en-US">
                <a:solidFill>
                  <a:prstClr val="black">
                    <a:tint val="75000"/>
                  </a:prstClr>
                </a:solidFill>
              </a:rPr>
              <a:t>5/8/2013</a:t>
            </a:r>
          </a:p>
        </p:txBody>
      </p:sp>
      <p:sp>
        <p:nvSpPr>
          <p:cNvPr id="4" name="Footer Placeholder 4"/>
          <p:cNvSpPr>
            <a:spLocks noGrp="1"/>
          </p:cNvSpPr>
          <p:nvPr>
            <p:ph type="ftr" sz="quarter" idx="11"/>
          </p:nvPr>
        </p:nvSpPr>
        <p:spPr/>
        <p:txBody>
          <a:bodyPr/>
          <a:lstStyle>
            <a:lvl1pPr>
              <a:defRPr/>
            </a:lvl1pPr>
          </a:lstStyle>
          <a:p>
            <a:pPr>
              <a:defRPr/>
            </a:pPr>
            <a:r>
              <a:rPr lang="en-US">
                <a:solidFill>
                  <a:prstClr val="black">
                    <a:tint val="75000"/>
                  </a:prstClr>
                </a:solidFill>
              </a:rPr>
              <a:t>UHCL-CSI</a:t>
            </a:r>
          </a:p>
        </p:txBody>
      </p:sp>
      <p:sp>
        <p:nvSpPr>
          <p:cNvPr id="5" name="Slide Number Placeholder 5"/>
          <p:cNvSpPr>
            <a:spLocks noGrp="1"/>
          </p:cNvSpPr>
          <p:nvPr>
            <p:ph type="sldNum" sz="quarter" idx="12"/>
          </p:nvPr>
        </p:nvSpPr>
        <p:spPr/>
        <p:txBody>
          <a:bodyPr/>
          <a:lstStyle>
            <a:lvl1pPr>
              <a:defRPr/>
            </a:lvl1pPr>
          </a:lstStyle>
          <a:p>
            <a:pPr>
              <a:defRPr/>
            </a:pPr>
            <a:fld id="{E3BA9482-4116-4A79-8EC6-0F461FEDC699}" type="slidenum">
              <a:rPr lang="en-US">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 xmlns:p14="http://schemas.microsoft.com/office/powerpoint/2010/main" val="1208079188"/>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r>
              <a:rPr lang="en-US">
                <a:solidFill>
                  <a:prstClr val="black">
                    <a:tint val="75000"/>
                  </a:prstClr>
                </a:solidFill>
              </a:rPr>
              <a:t>5/8/2013</a:t>
            </a:r>
          </a:p>
        </p:txBody>
      </p:sp>
      <p:sp>
        <p:nvSpPr>
          <p:cNvPr id="3" name="Footer Placeholder 4"/>
          <p:cNvSpPr>
            <a:spLocks noGrp="1"/>
          </p:cNvSpPr>
          <p:nvPr>
            <p:ph type="ftr" sz="quarter" idx="11"/>
          </p:nvPr>
        </p:nvSpPr>
        <p:spPr/>
        <p:txBody>
          <a:bodyPr/>
          <a:lstStyle>
            <a:lvl1pPr>
              <a:defRPr/>
            </a:lvl1pPr>
          </a:lstStyle>
          <a:p>
            <a:pPr>
              <a:defRPr/>
            </a:pPr>
            <a:r>
              <a:rPr lang="en-US">
                <a:solidFill>
                  <a:prstClr val="black">
                    <a:tint val="75000"/>
                  </a:prstClr>
                </a:solidFill>
              </a:rPr>
              <a:t>UHCL-CSI</a:t>
            </a:r>
          </a:p>
        </p:txBody>
      </p:sp>
      <p:sp>
        <p:nvSpPr>
          <p:cNvPr id="4" name="Slide Number Placeholder 5"/>
          <p:cNvSpPr>
            <a:spLocks noGrp="1"/>
          </p:cNvSpPr>
          <p:nvPr>
            <p:ph type="sldNum" sz="quarter" idx="12"/>
          </p:nvPr>
        </p:nvSpPr>
        <p:spPr/>
        <p:txBody>
          <a:bodyPr/>
          <a:lstStyle>
            <a:lvl1pPr>
              <a:defRPr/>
            </a:lvl1pPr>
          </a:lstStyle>
          <a:p>
            <a:pPr>
              <a:defRPr/>
            </a:pPr>
            <a:fld id="{8B71D7C2-2D43-407A-BC34-1FED33075FB5}" type="slidenum">
              <a:rPr lang="en-US">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 xmlns:p14="http://schemas.microsoft.com/office/powerpoint/2010/main" val="2064025923"/>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1" y="1435100"/>
            <a:ext cx="3008313" cy="4691063"/>
          </a:xfrm>
        </p:spPr>
        <p:txBody>
          <a:bodyPr/>
          <a:lstStyle>
            <a:lvl1pPr marL="0" indent="0">
              <a:buNone/>
              <a:defRPr sz="1400"/>
            </a:lvl1pPr>
            <a:lvl2pPr marL="457146" indent="0">
              <a:buNone/>
              <a:defRPr sz="1200"/>
            </a:lvl2pPr>
            <a:lvl3pPr marL="914293" indent="0">
              <a:buNone/>
              <a:defRPr sz="1000"/>
            </a:lvl3pPr>
            <a:lvl4pPr marL="1371440" indent="0">
              <a:buNone/>
              <a:defRPr sz="900"/>
            </a:lvl4pPr>
            <a:lvl5pPr marL="1828586" indent="0">
              <a:buNone/>
              <a:defRPr sz="900"/>
            </a:lvl5pPr>
            <a:lvl6pPr marL="2285733" indent="0">
              <a:buNone/>
              <a:defRPr sz="900"/>
            </a:lvl6pPr>
            <a:lvl7pPr marL="2742879" indent="0">
              <a:buNone/>
              <a:defRPr sz="900"/>
            </a:lvl7pPr>
            <a:lvl8pPr marL="3200026" indent="0">
              <a:buNone/>
              <a:defRPr sz="900"/>
            </a:lvl8pPr>
            <a:lvl9pPr marL="3657172"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r>
              <a:rPr lang="en-US">
                <a:solidFill>
                  <a:prstClr val="black">
                    <a:tint val="75000"/>
                  </a:prstClr>
                </a:solidFill>
              </a:rPr>
              <a:t>5/8/2013</a:t>
            </a:r>
          </a:p>
        </p:txBody>
      </p:sp>
      <p:sp>
        <p:nvSpPr>
          <p:cNvPr id="6" name="Footer Placeholder 4"/>
          <p:cNvSpPr>
            <a:spLocks noGrp="1"/>
          </p:cNvSpPr>
          <p:nvPr>
            <p:ph type="ftr" sz="quarter" idx="11"/>
          </p:nvPr>
        </p:nvSpPr>
        <p:spPr/>
        <p:txBody>
          <a:bodyPr/>
          <a:lstStyle>
            <a:lvl1pPr>
              <a:defRPr/>
            </a:lvl1pPr>
          </a:lstStyle>
          <a:p>
            <a:pPr>
              <a:defRPr/>
            </a:pPr>
            <a:r>
              <a:rPr lang="en-US">
                <a:solidFill>
                  <a:prstClr val="black">
                    <a:tint val="75000"/>
                  </a:prstClr>
                </a:solidFill>
              </a:rPr>
              <a:t>UHCL-CSI</a:t>
            </a:r>
          </a:p>
        </p:txBody>
      </p:sp>
      <p:sp>
        <p:nvSpPr>
          <p:cNvPr id="7" name="Slide Number Placeholder 5"/>
          <p:cNvSpPr>
            <a:spLocks noGrp="1"/>
          </p:cNvSpPr>
          <p:nvPr>
            <p:ph type="sldNum" sz="quarter" idx="12"/>
          </p:nvPr>
        </p:nvSpPr>
        <p:spPr/>
        <p:txBody>
          <a:bodyPr/>
          <a:lstStyle>
            <a:lvl1pPr>
              <a:defRPr/>
            </a:lvl1pPr>
          </a:lstStyle>
          <a:p>
            <a:pPr>
              <a:defRPr/>
            </a:pPr>
            <a:fld id="{F9C034FB-1C4A-4311-A56A-87D5A16F59E7}" type="slidenum">
              <a:rPr lang="en-US">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 xmlns:p14="http://schemas.microsoft.com/office/powerpoint/2010/main" val="4172098367"/>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146" indent="0">
              <a:buNone/>
              <a:defRPr sz="2800"/>
            </a:lvl2pPr>
            <a:lvl3pPr marL="914293" indent="0">
              <a:buNone/>
              <a:defRPr sz="2400"/>
            </a:lvl3pPr>
            <a:lvl4pPr marL="1371440" indent="0">
              <a:buNone/>
              <a:defRPr sz="2000"/>
            </a:lvl4pPr>
            <a:lvl5pPr marL="1828586" indent="0">
              <a:buNone/>
              <a:defRPr sz="2000"/>
            </a:lvl5pPr>
            <a:lvl6pPr marL="2285733" indent="0">
              <a:buNone/>
              <a:defRPr sz="2000"/>
            </a:lvl6pPr>
            <a:lvl7pPr marL="2742879" indent="0">
              <a:buNone/>
              <a:defRPr sz="2000"/>
            </a:lvl7pPr>
            <a:lvl8pPr marL="3200026" indent="0">
              <a:buNone/>
              <a:defRPr sz="2000"/>
            </a:lvl8pPr>
            <a:lvl9pPr marL="3657172"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146" indent="0">
              <a:buNone/>
              <a:defRPr sz="1200"/>
            </a:lvl2pPr>
            <a:lvl3pPr marL="914293" indent="0">
              <a:buNone/>
              <a:defRPr sz="1000"/>
            </a:lvl3pPr>
            <a:lvl4pPr marL="1371440" indent="0">
              <a:buNone/>
              <a:defRPr sz="900"/>
            </a:lvl4pPr>
            <a:lvl5pPr marL="1828586" indent="0">
              <a:buNone/>
              <a:defRPr sz="900"/>
            </a:lvl5pPr>
            <a:lvl6pPr marL="2285733" indent="0">
              <a:buNone/>
              <a:defRPr sz="900"/>
            </a:lvl6pPr>
            <a:lvl7pPr marL="2742879" indent="0">
              <a:buNone/>
              <a:defRPr sz="900"/>
            </a:lvl7pPr>
            <a:lvl8pPr marL="3200026" indent="0">
              <a:buNone/>
              <a:defRPr sz="900"/>
            </a:lvl8pPr>
            <a:lvl9pPr marL="3657172"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r>
              <a:rPr lang="en-US">
                <a:solidFill>
                  <a:prstClr val="black">
                    <a:tint val="75000"/>
                  </a:prstClr>
                </a:solidFill>
              </a:rPr>
              <a:t>5/8/2013</a:t>
            </a:r>
          </a:p>
        </p:txBody>
      </p:sp>
      <p:sp>
        <p:nvSpPr>
          <p:cNvPr id="6" name="Footer Placeholder 4"/>
          <p:cNvSpPr>
            <a:spLocks noGrp="1"/>
          </p:cNvSpPr>
          <p:nvPr>
            <p:ph type="ftr" sz="quarter" idx="11"/>
          </p:nvPr>
        </p:nvSpPr>
        <p:spPr/>
        <p:txBody>
          <a:bodyPr/>
          <a:lstStyle>
            <a:lvl1pPr>
              <a:defRPr/>
            </a:lvl1pPr>
          </a:lstStyle>
          <a:p>
            <a:pPr>
              <a:defRPr/>
            </a:pPr>
            <a:r>
              <a:rPr lang="en-US">
                <a:solidFill>
                  <a:prstClr val="black">
                    <a:tint val="75000"/>
                  </a:prstClr>
                </a:solidFill>
              </a:rPr>
              <a:t>UHCL-CSI</a:t>
            </a:r>
          </a:p>
        </p:txBody>
      </p:sp>
      <p:sp>
        <p:nvSpPr>
          <p:cNvPr id="7" name="Slide Number Placeholder 5"/>
          <p:cNvSpPr>
            <a:spLocks noGrp="1"/>
          </p:cNvSpPr>
          <p:nvPr>
            <p:ph type="sldNum" sz="quarter" idx="12"/>
          </p:nvPr>
        </p:nvSpPr>
        <p:spPr/>
        <p:txBody>
          <a:bodyPr/>
          <a:lstStyle>
            <a:lvl1pPr>
              <a:defRPr/>
            </a:lvl1pPr>
          </a:lstStyle>
          <a:p>
            <a:pPr>
              <a:defRPr/>
            </a:pPr>
            <a:fld id="{A5A0240B-594F-49EE-B843-A8F5B572F9E9}" type="slidenum">
              <a:rPr lang="en-US">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 xmlns:p14="http://schemas.microsoft.com/office/powerpoint/2010/main" val="3669560164"/>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r>
              <a:rPr lang="en-US">
                <a:solidFill>
                  <a:prstClr val="black">
                    <a:tint val="75000"/>
                  </a:prstClr>
                </a:solidFill>
              </a:rPr>
              <a:t>5/8/2013</a:t>
            </a:r>
          </a:p>
        </p:txBody>
      </p:sp>
      <p:sp>
        <p:nvSpPr>
          <p:cNvPr id="5" name="Footer Placeholder 4"/>
          <p:cNvSpPr>
            <a:spLocks noGrp="1"/>
          </p:cNvSpPr>
          <p:nvPr>
            <p:ph type="ftr" sz="quarter" idx="11"/>
          </p:nvPr>
        </p:nvSpPr>
        <p:spPr/>
        <p:txBody>
          <a:bodyPr/>
          <a:lstStyle>
            <a:lvl1pPr>
              <a:defRPr/>
            </a:lvl1pPr>
          </a:lstStyle>
          <a:p>
            <a:pPr>
              <a:defRPr/>
            </a:pPr>
            <a:r>
              <a:rPr lang="en-US">
                <a:solidFill>
                  <a:prstClr val="black">
                    <a:tint val="75000"/>
                  </a:prstClr>
                </a:solidFill>
              </a:rPr>
              <a:t>UHCL-CSI</a:t>
            </a:r>
          </a:p>
        </p:txBody>
      </p:sp>
      <p:sp>
        <p:nvSpPr>
          <p:cNvPr id="6" name="Slide Number Placeholder 5"/>
          <p:cNvSpPr>
            <a:spLocks noGrp="1"/>
          </p:cNvSpPr>
          <p:nvPr>
            <p:ph type="sldNum" sz="quarter" idx="12"/>
          </p:nvPr>
        </p:nvSpPr>
        <p:spPr/>
        <p:txBody>
          <a:bodyPr/>
          <a:lstStyle>
            <a:lvl1pPr>
              <a:defRPr/>
            </a:lvl1pPr>
          </a:lstStyle>
          <a:p>
            <a:pPr>
              <a:defRPr/>
            </a:pPr>
            <a:fld id="{5321B72A-D6E0-4AE7-9E28-AF4856DECD85}" type="slidenum">
              <a:rPr lang="en-US">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 xmlns:p14="http://schemas.microsoft.com/office/powerpoint/2010/main" val="200111679"/>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r>
              <a:rPr lang="en-US">
                <a:solidFill>
                  <a:prstClr val="black">
                    <a:tint val="75000"/>
                  </a:prstClr>
                </a:solidFill>
              </a:rPr>
              <a:t>5/8/2013</a:t>
            </a:r>
          </a:p>
        </p:txBody>
      </p:sp>
      <p:sp>
        <p:nvSpPr>
          <p:cNvPr id="5" name="Footer Placeholder 4"/>
          <p:cNvSpPr>
            <a:spLocks noGrp="1"/>
          </p:cNvSpPr>
          <p:nvPr>
            <p:ph type="ftr" sz="quarter" idx="11"/>
          </p:nvPr>
        </p:nvSpPr>
        <p:spPr/>
        <p:txBody>
          <a:bodyPr/>
          <a:lstStyle>
            <a:lvl1pPr>
              <a:defRPr/>
            </a:lvl1pPr>
          </a:lstStyle>
          <a:p>
            <a:pPr>
              <a:defRPr/>
            </a:pPr>
            <a:r>
              <a:rPr lang="en-US">
                <a:solidFill>
                  <a:prstClr val="black">
                    <a:tint val="75000"/>
                  </a:prstClr>
                </a:solidFill>
              </a:rPr>
              <a:t>UHCL-CSI</a:t>
            </a:r>
          </a:p>
        </p:txBody>
      </p:sp>
      <p:sp>
        <p:nvSpPr>
          <p:cNvPr id="6" name="Slide Number Placeholder 5"/>
          <p:cNvSpPr>
            <a:spLocks noGrp="1"/>
          </p:cNvSpPr>
          <p:nvPr>
            <p:ph type="sldNum" sz="quarter" idx="12"/>
          </p:nvPr>
        </p:nvSpPr>
        <p:spPr/>
        <p:txBody>
          <a:bodyPr/>
          <a:lstStyle>
            <a:lvl1pPr>
              <a:defRPr/>
            </a:lvl1pPr>
          </a:lstStyle>
          <a:p>
            <a:pPr>
              <a:defRPr/>
            </a:pPr>
            <a:fld id="{B820F740-80CB-483E-AF12-3601CCFFAEE1}" type="slidenum">
              <a:rPr lang="en-US">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 xmlns:p14="http://schemas.microsoft.com/office/powerpoint/2010/main" val="27327549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7" name="Right Triangle 16"/>
          <p:cNvSpPr/>
          <p:nvPr/>
        </p:nvSpPr>
        <p:spPr>
          <a:xfrm>
            <a:off x="0" y="2647950"/>
            <a:ext cx="3571875" cy="4210050"/>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ight Triangle 17"/>
          <p:cNvSpPr/>
          <p:nvPr/>
        </p:nvSpPr>
        <p:spPr>
          <a:xfrm rot="5400000">
            <a:off x="433389" y="-433387"/>
            <a:ext cx="6858000" cy="7724778"/>
          </a:xfrm>
          <a:prstGeom prst="rtTriangle">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sz="1800" kern="1200">
              <a:solidFill>
                <a:schemeClr val="lt1"/>
              </a:solidFill>
              <a:latin typeface="+mn-lt"/>
              <a:ea typeface="+mn-ea"/>
              <a:cs typeface="+mn-cs"/>
            </a:endParaRPr>
          </a:p>
        </p:txBody>
      </p:sp>
      <p:sp>
        <p:nvSpPr>
          <p:cNvPr id="2" name="Title 1"/>
          <p:cNvSpPr>
            <a:spLocks noGrp="1"/>
          </p:cNvSpPr>
          <p:nvPr>
            <p:ph type="title"/>
          </p:nvPr>
        </p:nvSpPr>
        <p:spPr>
          <a:xfrm rot="19140000">
            <a:off x="784930" y="1576103"/>
            <a:ext cx="5212080" cy="1089427"/>
          </a:xfrm>
        </p:spPr>
        <p:txBody>
          <a:bodyPr bIns="0" anchor="b"/>
          <a:lstStyle>
            <a:lvl1pPr algn="l">
              <a:defRPr kumimoji="0" lang="en-US" sz="2800" b="0" i="0" u="none" strike="noStrike" kern="1200" cap="all" spc="0" normalizeH="0" baseline="0" noProof="0" dirty="0" smtClean="0">
                <a:ln>
                  <a:noFill/>
                </a:ln>
                <a:solidFill>
                  <a:srgbClr val="FFFFFF"/>
                </a:solidFill>
                <a:effectLst/>
                <a:uLnTx/>
                <a:uFillTx/>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smtClean="0"/>
              <a:t>Click to edit Master title style</a:t>
            </a:r>
            <a:endParaRPr lang="en-US" dirty="0"/>
          </a:p>
        </p:txBody>
      </p:sp>
      <p:sp>
        <p:nvSpPr>
          <p:cNvPr id="3" name="Content Placeholder 2"/>
          <p:cNvSpPr>
            <a:spLocks noGrp="1"/>
          </p:cNvSpPr>
          <p:nvPr>
            <p:ph idx="1"/>
          </p:nvPr>
        </p:nvSpPr>
        <p:spPr>
          <a:xfrm>
            <a:off x="4749552" y="2618912"/>
            <a:ext cx="3807779" cy="332468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rot="19140000">
            <a:off x="1297954" y="2253385"/>
            <a:ext cx="5794760" cy="623314"/>
          </a:xfrm>
        </p:spPr>
        <p:txBody>
          <a:bodyPr>
            <a:normAutofit/>
          </a:bodyPr>
          <a:lstStyle>
            <a:lvl1pPr marL="0" indent="0">
              <a:buNone/>
              <a:defRPr lang="en-US" sz="1400" b="1" kern="1200" dirty="0" smtClean="0">
                <a:solidFill>
                  <a:srgbClr val="FFFFFF"/>
                </a:solidFill>
                <a:latin typeface="+mn-lt"/>
                <a:ea typeface="+mn-ea"/>
                <a:cs typeface="+mn-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300"/>
              </a:spcBef>
              <a:spcAft>
                <a:spcPts val="0"/>
              </a:spcAft>
              <a:buClr>
                <a:schemeClr val="accent1"/>
              </a:buClr>
              <a:buSzPct val="100000"/>
              <a:buFont typeface="Arial" pitchFamily="34" charset="0"/>
              <a:buNone/>
              <a:tabLst/>
              <a:defRPr/>
            </a:pPr>
            <a:r>
              <a:rPr lang="en-US" smtClean="0"/>
              <a:t>Click to edit Master text styles</a:t>
            </a:r>
          </a:p>
        </p:txBody>
      </p:sp>
      <p:sp>
        <p:nvSpPr>
          <p:cNvPr id="5" name="Date Placeholder 4"/>
          <p:cNvSpPr>
            <a:spLocks noGrp="1"/>
          </p:cNvSpPr>
          <p:nvPr>
            <p:ph type="dt" sz="half" idx="10"/>
          </p:nvPr>
        </p:nvSpPr>
        <p:spPr/>
        <p:txBody>
          <a:bodyPr/>
          <a:lstStyle/>
          <a:p>
            <a:fld id="{79BDDD9F-98D9-4002-AE8F-B92357FC39C4}" type="datetimeFigureOut">
              <a:rPr lang="en-US" smtClean="0"/>
              <a:pPr/>
              <a:t>2/12/2017</a:t>
            </a:fld>
            <a:endParaRPr lang="en-US"/>
          </a:p>
        </p:txBody>
      </p:sp>
      <p:sp>
        <p:nvSpPr>
          <p:cNvPr id="6" name="Footer Placeholder 5"/>
          <p:cNvSpPr>
            <a:spLocks noGrp="1"/>
          </p:cNvSpPr>
          <p:nvPr>
            <p:ph type="ftr" sz="quarter" idx="11"/>
          </p:nvPr>
        </p:nvSpPr>
        <p:spPr/>
        <p:txBody>
          <a:bodyPr/>
          <a:lstStyle>
            <a:lvl1pPr>
              <a:defRPr>
                <a:solidFill>
                  <a:schemeClr val="tx2"/>
                </a:solidFill>
              </a:defRPr>
            </a:lvl1pPr>
          </a:lstStyle>
          <a:p>
            <a:endParaRPr lang="en-US"/>
          </a:p>
        </p:txBody>
      </p:sp>
      <p:sp>
        <p:nvSpPr>
          <p:cNvPr id="7" name="Slide Number Placeholder 6"/>
          <p:cNvSpPr>
            <a:spLocks noGrp="1"/>
          </p:cNvSpPr>
          <p:nvPr>
            <p:ph type="sldNum" sz="quarter" idx="12"/>
          </p:nvPr>
        </p:nvSpPr>
        <p:spPr>
          <a:ln>
            <a:solidFill>
              <a:schemeClr val="tx2"/>
            </a:solidFill>
          </a:ln>
        </p:spPr>
        <p:txBody>
          <a:bodyPr/>
          <a:lstStyle>
            <a:lvl1pPr>
              <a:defRPr>
                <a:solidFill>
                  <a:schemeClr val="tx2"/>
                </a:solidFill>
              </a:defRPr>
            </a:lvl1pPr>
          </a:lstStyle>
          <a:p>
            <a:fld id="{EE11C2E9-AF0C-411E-8271-CAD2C7232FAF}" type="slidenum">
              <a:rPr lang="en-US" smtClean="0"/>
              <a:pPr/>
              <a:t>‹#›</a:t>
            </a:fld>
            <a:endParaRPr lang="en-US"/>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2"/>
      </p:bgRef>
    </p:bg>
    <p:spTree>
      <p:nvGrpSpPr>
        <p:cNvPr id="1" name=""/>
        <p:cNvGrpSpPr/>
        <p:nvPr/>
      </p:nvGrpSpPr>
      <p:grpSpPr>
        <a:xfrm>
          <a:off x="0" y="0"/>
          <a:ext cx="0" cy="0"/>
          <a:chOff x="0" y="0"/>
          <a:chExt cx="0" cy="0"/>
        </a:xfrm>
      </p:grpSpPr>
      <p:sp>
        <p:nvSpPr>
          <p:cNvPr id="4" name="Rectangle 3"/>
          <p:cNvSpPr/>
          <p:nvPr/>
        </p:nvSpPr>
        <p:spPr bwMode="white">
          <a:xfrm>
            <a:off x="0" y="5970588"/>
            <a:ext cx="9144000" cy="887412"/>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a:solidFill>
                <a:prstClr val="white"/>
              </a:solidFill>
            </a:endParaRPr>
          </a:p>
        </p:txBody>
      </p:sp>
      <p:sp>
        <p:nvSpPr>
          <p:cNvPr id="5" name="Rectangle 4"/>
          <p:cNvSpPr/>
          <p:nvPr/>
        </p:nvSpPr>
        <p:spPr>
          <a:xfrm>
            <a:off x="-9525" y="6053138"/>
            <a:ext cx="2249488" cy="712787"/>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a:solidFill>
                <a:prstClr val="white"/>
              </a:solidFill>
            </a:endParaRPr>
          </a:p>
        </p:txBody>
      </p:sp>
      <p:sp>
        <p:nvSpPr>
          <p:cNvPr id="6" name="Rectangle 5"/>
          <p:cNvSpPr/>
          <p:nvPr/>
        </p:nvSpPr>
        <p:spPr>
          <a:xfrm>
            <a:off x="2359025" y="6043613"/>
            <a:ext cx="6784975" cy="714375"/>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a:solidFill>
                <a:prstClr val="white"/>
              </a:solidFill>
            </a:endParaRPr>
          </a:p>
        </p:txBody>
      </p:sp>
      <p:sp>
        <p:nvSpPr>
          <p:cNvPr id="8" name="Title 7"/>
          <p:cNvSpPr>
            <a:spLocks noGrp="1"/>
          </p:cNvSpPr>
          <p:nvPr>
            <p:ph type="ctrTitle"/>
          </p:nvPr>
        </p:nvSpPr>
        <p:spPr>
          <a:xfrm>
            <a:off x="2362200" y="4038600"/>
            <a:ext cx="6477000" cy="1828800"/>
          </a:xfrm>
        </p:spPr>
        <p:txBody>
          <a:bodyPr anchor="b"/>
          <a:lstStyle>
            <a:lvl1pPr>
              <a:defRPr cap="all" baseline="0"/>
            </a:lvl1pPr>
          </a:lstStyle>
          <a:p>
            <a:r>
              <a:rPr lang="en-US" smtClean="0"/>
              <a:t>Click to edit Master title style</a:t>
            </a:r>
            <a:endParaRPr lang="en-US" dirty="0"/>
          </a:p>
        </p:txBody>
      </p:sp>
      <p:sp>
        <p:nvSpPr>
          <p:cNvPr id="9" name="Subtitle 8"/>
          <p:cNvSpPr>
            <a:spLocks noGrp="1"/>
          </p:cNvSpPr>
          <p:nvPr>
            <p:ph type="subTitle" idx="1"/>
          </p:nvPr>
        </p:nvSpPr>
        <p:spPr>
          <a:xfrm>
            <a:off x="2362200" y="6050037"/>
            <a:ext cx="6705600" cy="685800"/>
          </a:xfrm>
        </p:spPr>
        <p:txBody>
          <a:bodyPr anchor="ctr">
            <a:normAutofit/>
          </a:bodyPr>
          <a:lstStyle>
            <a:lvl1pPr marL="0" indent="0" algn="l">
              <a:buNone/>
              <a:defRPr sz="2600">
                <a:solidFill>
                  <a:srgbClr val="FFFFFF"/>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smtClean="0"/>
              <a:t>Click to edit Master subtitle style</a:t>
            </a:r>
            <a:endParaRPr lang="en-US" dirty="0"/>
          </a:p>
        </p:txBody>
      </p:sp>
      <p:sp>
        <p:nvSpPr>
          <p:cNvPr id="7" name="Date Placeholder 27"/>
          <p:cNvSpPr>
            <a:spLocks noGrp="1"/>
          </p:cNvSpPr>
          <p:nvPr>
            <p:ph type="dt" sz="half" idx="10"/>
          </p:nvPr>
        </p:nvSpPr>
        <p:spPr>
          <a:xfrm>
            <a:off x="76200" y="6069013"/>
            <a:ext cx="2057400" cy="685800"/>
          </a:xfrm>
        </p:spPr>
        <p:txBody>
          <a:bodyPr>
            <a:noAutofit/>
          </a:bodyPr>
          <a:lstStyle>
            <a:lvl1pPr algn="ctr">
              <a:defRPr sz="2000">
                <a:solidFill>
                  <a:srgbClr val="FFFFFF"/>
                </a:solidFill>
              </a:defRPr>
            </a:lvl1pPr>
          </a:lstStyle>
          <a:p>
            <a:pPr>
              <a:defRPr/>
            </a:pPr>
            <a:fld id="{A83F6E68-59BF-483B-B945-8E4D3A3408FE}" type="datetime8">
              <a:rPr lang="en-US"/>
              <a:pPr>
                <a:defRPr/>
              </a:pPr>
              <a:t>2/12/2017 12:11 PM</a:t>
            </a:fld>
            <a:endParaRPr lang="en-US" dirty="0"/>
          </a:p>
        </p:txBody>
      </p:sp>
      <p:sp>
        <p:nvSpPr>
          <p:cNvPr id="10" name="Footer Placeholder 16"/>
          <p:cNvSpPr>
            <a:spLocks noGrp="1"/>
          </p:cNvSpPr>
          <p:nvPr>
            <p:ph type="ftr" sz="quarter" idx="11"/>
          </p:nvPr>
        </p:nvSpPr>
        <p:spPr>
          <a:xfrm>
            <a:off x="2085975" y="236538"/>
            <a:ext cx="5867400" cy="365125"/>
          </a:xfrm>
        </p:spPr>
        <p:txBody>
          <a:bodyPr/>
          <a:lstStyle>
            <a:lvl1pPr algn="r">
              <a:defRPr>
                <a:solidFill>
                  <a:schemeClr val="tx2"/>
                </a:solidFill>
              </a:defRPr>
            </a:lvl1pPr>
          </a:lstStyle>
          <a:p>
            <a:pPr>
              <a:defRPr/>
            </a:pPr>
            <a:endParaRPr lang="en-US">
              <a:solidFill>
                <a:srgbClr val="EBDDC3"/>
              </a:solidFill>
            </a:endParaRPr>
          </a:p>
        </p:txBody>
      </p:sp>
      <p:sp>
        <p:nvSpPr>
          <p:cNvPr id="11" name="Slide Number Placeholder 28"/>
          <p:cNvSpPr>
            <a:spLocks noGrp="1"/>
          </p:cNvSpPr>
          <p:nvPr>
            <p:ph type="sldNum" sz="quarter" idx="12"/>
          </p:nvPr>
        </p:nvSpPr>
        <p:spPr>
          <a:xfrm>
            <a:off x="8001000" y="228600"/>
            <a:ext cx="838200" cy="381000"/>
          </a:xfrm>
        </p:spPr>
        <p:txBody>
          <a:bodyPr/>
          <a:lstStyle>
            <a:lvl1pPr>
              <a:defRPr sz="1400">
                <a:solidFill>
                  <a:schemeClr val="tx2"/>
                </a:solidFill>
              </a:defRPr>
            </a:lvl1pPr>
          </a:lstStyle>
          <a:p>
            <a:pPr>
              <a:defRPr/>
            </a:pPr>
            <a:fld id="{4DF02775-1767-4BE0-AAAE-C7D84FCCF9C8}" type="slidenum">
              <a:rPr lang="en-US">
                <a:solidFill>
                  <a:srgbClr val="EBDDC3"/>
                </a:solidFill>
              </a:rPr>
              <a:pPr>
                <a:defRPr/>
              </a:pPr>
              <a:t>‹#›</a:t>
            </a:fld>
            <a:endParaRPr lang="en-US" dirty="0">
              <a:solidFill>
                <a:srgbClr val="EBDDC3"/>
              </a:solidFill>
            </a:endParaRPr>
          </a:p>
        </p:txBody>
      </p:sp>
    </p:spTree>
    <p:extLst>
      <p:ext uri="{BB962C8B-B14F-4D97-AF65-F5344CB8AC3E}">
        <p14:creationId xmlns="" xmlns:p14="http://schemas.microsoft.com/office/powerpoint/2010/main" val="355790765"/>
      </p:ext>
    </p:extLst>
  </p:cSld>
  <p:clrMapOvr>
    <a:overrideClrMapping bg1="dk1" tx1="lt1" bg2="dk2" tx2="lt2" accent1="accent1" accent2="accent2" accent3="accent3" accent4="accent4" accent5="accent5" accent6="accent6" hlink="hlink" folHlink="folHlink"/>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12648" y="228600"/>
            <a:ext cx="8153400" cy="990600"/>
          </a:xfrm>
        </p:spPr>
        <p:txBody>
          <a:bodyPr/>
          <a:lstStyle/>
          <a:p>
            <a:r>
              <a:rPr lang="en-US" smtClean="0"/>
              <a:t>Click to edit Master title style</a:t>
            </a:r>
            <a:endParaRPr lang="en-US" dirty="0"/>
          </a:p>
        </p:txBody>
      </p:sp>
      <p:sp>
        <p:nvSpPr>
          <p:cNvPr id="8" name="Content Placeholder 7"/>
          <p:cNvSpPr>
            <a:spLocks noGrp="1"/>
          </p:cNvSpPr>
          <p:nvPr>
            <p:ph sz="quarter" idx="1"/>
          </p:nvPr>
        </p:nvSpPr>
        <p:spPr>
          <a:xfrm>
            <a:off x="612648" y="1600200"/>
            <a:ext cx="8153400" cy="4495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lvl1pPr>
              <a:defRPr/>
            </a:lvl1pPr>
          </a:lstStyle>
          <a:p>
            <a:pPr>
              <a:defRPr/>
            </a:pPr>
            <a:fld id="{1555D8F5-2FC4-4FD2-9F15-2E676FF33162}" type="datetime8">
              <a:rPr lang="en-US">
                <a:solidFill>
                  <a:srgbClr val="775F55"/>
                </a:solidFill>
              </a:rPr>
              <a:pPr>
                <a:defRPr/>
              </a:pPr>
              <a:t>2/12/2017 12:11 PM</a:t>
            </a:fld>
            <a:endParaRPr lang="en-US" dirty="0">
              <a:solidFill>
                <a:srgbClr val="775F55"/>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srgbClr val="775F55"/>
              </a:solidFill>
            </a:endParaRPr>
          </a:p>
        </p:txBody>
      </p:sp>
      <p:sp>
        <p:nvSpPr>
          <p:cNvPr id="6" name="Slide Number Placeholder 5"/>
          <p:cNvSpPr>
            <a:spLocks noGrp="1"/>
          </p:cNvSpPr>
          <p:nvPr>
            <p:ph type="sldNum" sz="quarter" idx="12"/>
          </p:nvPr>
        </p:nvSpPr>
        <p:spPr/>
        <p:txBody>
          <a:bodyPr/>
          <a:lstStyle>
            <a:lvl1pPr>
              <a:defRPr sz="1400">
                <a:solidFill>
                  <a:srgbClr val="FFFFFF"/>
                </a:solidFill>
              </a:defRPr>
            </a:lvl1pPr>
          </a:lstStyle>
          <a:p>
            <a:pPr>
              <a:defRPr/>
            </a:pPr>
            <a:fld id="{1BD99E2F-2D03-4700-B8C4-506D7E746A2F}" type="slidenum">
              <a:rPr lang="en-US"/>
              <a:pPr>
                <a:defRPr/>
              </a:pPr>
              <a:t>‹#›</a:t>
            </a:fld>
            <a:endParaRPr lang="en-US" dirty="0"/>
          </a:p>
        </p:txBody>
      </p:sp>
    </p:spTree>
    <p:extLst>
      <p:ext uri="{BB962C8B-B14F-4D97-AF65-F5344CB8AC3E}">
        <p14:creationId xmlns="" xmlns:p14="http://schemas.microsoft.com/office/powerpoint/2010/main" val="1985634876"/>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3">
        <a:schemeClr val="bg1"/>
      </p:bgRef>
    </p:bg>
    <p:spTree>
      <p:nvGrpSpPr>
        <p:cNvPr id="1" name=""/>
        <p:cNvGrpSpPr/>
        <p:nvPr/>
      </p:nvGrpSpPr>
      <p:grpSpPr>
        <a:xfrm>
          <a:off x="0" y="0"/>
          <a:ext cx="0" cy="0"/>
          <a:chOff x="0" y="0"/>
          <a:chExt cx="0" cy="0"/>
        </a:xfrm>
      </p:grpSpPr>
      <p:sp>
        <p:nvSpPr>
          <p:cNvPr id="4" name="Rectangle 3"/>
          <p:cNvSpPr/>
          <p:nvPr/>
        </p:nvSpPr>
        <p:spPr bwMode="white">
          <a:xfrm>
            <a:off x="0" y="1524000"/>
            <a:ext cx="9144000" cy="114300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a:solidFill>
                <a:prstClr val="white"/>
              </a:solidFill>
            </a:endParaRPr>
          </a:p>
        </p:txBody>
      </p:sp>
      <p:sp>
        <p:nvSpPr>
          <p:cNvPr id="5" name="Rectangle 4"/>
          <p:cNvSpPr/>
          <p:nvPr/>
        </p:nvSpPr>
        <p:spPr>
          <a:xfrm>
            <a:off x="0" y="1600200"/>
            <a:ext cx="1295400" cy="990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a:solidFill>
                <a:prstClr val="white"/>
              </a:solidFill>
            </a:endParaRPr>
          </a:p>
        </p:txBody>
      </p:sp>
      <p:sp>
        <p:nvSpPr>
          <p:cNvPr id="6" name="Rectangle 5"/>
          <p:cNvSpPr/>
          <p:nvPr/>
        </p:nvSpPr>
        <p:spPr>
          <a:xfrm>
            <a:off x="1371600" y="1600200"/>
            <a:ext cx="7772400" cy="990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a:solidFill>
                <a:prstClr val="white"/>
              </a:solidFill>
            </a:endParaRPr>
          </a:p>
        </p:txBody>
      </p:sp>
      <p:sp>
        <p:nvSpPr>
          <p:cNvPr id="3" name="Text Placeholder 2"/>
          <p:cNvSpPr>
            <a:spLocks noGrp="1"/>
          </p:cNvSpPr>
          <p:nvPr>
            <p:ph type="body" idx="1"/>
          </p:nvPr>
        </p:nvSpPr>
        <p:spPr>
          <a:xfrm>
            <a:off x="1371600" y="2743200"/>
            <a:ext cx="7123113" cy="1673225"/>
          </a:xfrm>
        </p:spPr>
        <p:txBody>
          <a:bodyPr/>
          <a:lstStyle>
            <a:lvl1pPr>
              <a:buNone/>
              <a:defRPr sz="280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smtClean="0"/>
              <a:t>Click to edit Master text styles</a:t>
            </a:r>
          </a:p>
        </p:txBody>
      </p:sp>
      <p:sp>
        <p:nvSpPr>
          <p:cNvPr id="2" name="Title 1"/>
          <p:cNvSpPr>
            <a:spLocks noGrp="1"/>
          </p:cNvSpPr>
          <p:nvPr>
            <p:ph type="title"/>
          </p:nvPr>
        </p:nvSpPr>
        <p:spPr>
          <a:xfrm>
            <a:off x="1371600" y="1600200"/>
            <a:ext cx="7620000" cy="990600"/>
          </a:xfrm>
        </p:spPr>
        <p:txBody>
          <a:bodyPr/>
          <a:lstStyle>
            <a:lvl1pPr algn="l">
              <a:buNone/>
              <a:defRPr sz="4400" b="0" cap="none">
                <a:solidFill>
                  <a:srgbClr val="FFFFFF"/>
                </a:solidFill>
              </a:defRPr>
            </a:lvl1pPr>
          </a:lstStyle>
          <a:p>
            <a:r>
              <a:rPr lang="en-US" smtClean="0"/>
              <a:t>Click to edit Master title style</a:t>
            </a:r>
            <a:endParaRPr lang="en-US" dirty="0"/>
          </a:p>
        </p:txBody>
      </p:sp>
      <p:sp>
        <p:nvSpPr>
          <p:cNvPr id="7" name="Date Placeholder 11"/>
          <p:cNvSpPr>
            <a:spLocks noGrp="1"/>
          </p:cNvSpPr>
          <p:nvPr>
            <p:ph type="dt" sz="half" idx="10"/>
          </p:nvPr>
        </p:nvSpPr>
        <p:spPr/>
        <p:txBody>
          <a:bodyPr/>
          <a:lstStyle>
            <a:lvl1pPr>
              <a:defRPr/>
            </a:lvl1pPr>
          </a:lstStyle>
          <a:p>
            <a:pPr>
              <a:defRPr/>
            </a:pPr>
            <a:fld id="{63D8E73D-9C7C-4FEF-BAFA-225CA92DDC23}" type="datetime8">
              <a:rPr lang="en-US">
                <a:solidFill>
                  <a:srgbClr val="775F55"/>
                </a:solidFill>
              </a:rPr>
              <a:pPr>
                <a:defRPr/>
              </a:pPr>
              <a:t>2/12/2017 12:11 PM</a:t>
            </a:fld>
            <a:endParaRPr lang="en-US">
              <a:solidFill>
                <a:srgbClr val="775F55"/>
              </a:solidFill>
            </a:endParaRPr>
          </a:p>
        </p:txBody>
      </p:sp>
      <p:sp>
        <p:nvSpPr>
          <p:cNvPr id="8" name="Slide Number Placeholder 12"/>
          <p:cNvSpPr>
            <a:spLocks noGrp="1"/>
          </p:cNvSpPr>
          <p:nvPr>
            <p:ph type="sldNum" sz="quarter" idx="11"/>
          </p:nvPr>
        </p:nvSpPr>
        <p:spPr>
          <a:xfrm>
            <a:off x="0" y="1752600"/>
            <a:ext cx="1295400" cy="701675"/>
          </a:xfrm>
        </p:spPr>
        <p:txBody>
          <a:bodyPr>
            <a:noAutofit/>
          </a:bodyPr>
          <a:lstStyle>
            <a:lvl1pPr>
              <a:defRPr sz="2400">
                <a:solidFill>
                  <a:srgbClr val="FFFFFF"/>
                </a:solidFill>
              </a:defRPr>
            </a:lvl1pPr>
          </a:lstStyle>
          <a:p>
            <a:pPr>
              <a:defRPr/>
            </a:pPr>
            <a:fld id="{0D2D88C2-6FD7-48FE-BF71-BEB5C1E22F95}" type="slidenum">
              <a:rPr lang="en-US"/>
              <a:pPr>
                <a:defRPr/>
              </a:pPr>
              <a:t>‹#›</a:t>
            </a:fld>
            <a:endParaRPr lang="en-US" dirty="0"/>
          </a:p>
        </p:txBody>
      </p:sp>
      <p:sp>
        <p:nvSpPr>
          <p:cNvPr id="9" name="Footer Placeholder 13"/>
          <p:cNvSpPr>
            <a:spLocks noGrp="1"/>
          </p:cNvSpPr>
          <p:nvPr>
            <p:ph type="ftr" sz="quarter" idx="12"/>
          </p:nvPr>
        </p:nvSpPr>
        <p:spPr/>
        <p:txBody>
          <a:bodyPr/>
          <a:lstStyle>
            <a:lvl1pPr>
              <a:defRPr/>
            </a:lvl1pPr>
          </a:lstStyle>
          <a:p>
            <a:pPr>
              <a:defRPr/>
            </a:pPr>
            <a:endParaRPr lang="en-US">
              <a:solidFill>
                <a:srgbClr val="775F55"/>
              </a:solidFill>
            </a:endParaRPr>
          </a:p>
        </p:txBody>
      </p:sp>
    </p:spTree>
    <p:extLst>
      <p:ext uri="{BB962C8B-B14F-4D97-AF65-F5344CB8AC3E}">
        <p14:creationId xmlns="" xmlns:p14="http://schemas.microsoft.com/office/powerpoint/2010/main" val="1066223520"/>
      </p:ext>
    </p:extLst>
  </p:cSld>
  <p:clrMapOvr>
    <a:overrideClrMapping bg1="lt1" tx1="dk1" bg2="lt2" tx2="dk2" accent1="accent1" accent2="accent2" accent3="accent3" accent4="accent4" accent5="accent5" accent6="accent6" hlink="hlink" folHlink="folHlink"/>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9" name="Content Placeholder 8"/>
          <p:cNvSpPr>
            <a:spLocks noGrp="1"/>
          </p:cNvSpPr>
          <p:nvPr>
            <p:ph sz="quarter" idx="1"/>
          </p:nvPr>
        </p:nvSpPr>
        <p:spPr>
          <a:xfrm>
            <a:off x="609600" y="1589567"/>
            <a:ext cx="3886200" cy="4572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Content Placeholder 10"/>
          <p:cNvSpPr>
            <a:spLocks noGrp="1"/>
          </p:cNvSpPr>
          <p:nvPr>
            <p:ph sz="quarter" idx="2"/>
          </p:nvPr>
        </p:nvSpPr>
        <p:spPr>
          <a:xfrm>
            <a:off x="4844901" y="1589567"/>
            <a:ext cx="3886200" cy="4572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7"/>
          <p:cNvSpPr>
            <a:spLocks noGrp="1"/>
          </p:cNvSpPr>
          <p:nvPr>
            <p:ph type="dt" sz="half" idx="10"/>
          </p:nvPr>
        </p:nvSpPr>
        <p:spPr/>
        <p:txBody>
          <a:bodyPr rtlCol="0"/>
          <a:lstStyle>
            <a:lvl1pPr>
              <a:defRPr/>
            </a:lvl1pPr>
          </a:lstStyle>
          <a:p>
            <a:pPr>
              <a:defRPr/>
            </a:pPr>
            <a:fld id="{90C6C988-5F38-4F1E-8368-B15E198545CF}" type="datetime8">
              <a:rPr lang="en-US">
                <a:solidFill>
                  <a:srgbClr val="775F55"/>
                </a:solidFill>
              </a:rPr>
              <a:pPr>
                <a:defRPr/>
              </a:pPr>
              <a:t>2/12/2017 12:11 PM</a:t>
            </a:fld>
            <a:endParaRPr lang="en-US">
              <a:solidFill>
                <a:srgbClr val="775F55"/>
              </a:solidFill>
            </a:endParaRPr>
          </a:p>
        </p:txBody>
      </p:sp>
      <p:sp>
        <p:nvSpPr>
          <p:cNvPr id="6" name="Slide Number Placeholder 9"/>
          <p:cNvSpPr>
            <a:spLocks noGrp="1"/>
          </p:cNvSpPr>
          <p:nvPr>
            <p:ph type="sldNum" sz="quarter" idx="11"/>
          </p:nvPr>
        </p:nvSpPr>
        <p:spPr/>
        <p:txBody>
          <a:bodyPr rtlCol="0"/>
          <a:lstStyle>
            <a:lvl1pPr>
              <a:defRPr sz="1400">
                <a:solidFill>
                  <a:srgbClr val="FFFFFF"/>
                </a:solidFill>
              </a:defRPr>
            </a:lvl1pPr>
          </a:lstStyle>
          <a:p>
            <a:pPr>
              <a:defRPr/>
            </a:pPr>
            <a:fld id="{BD1E9ED4-8178-462D-BF57-129882F7CBB2}" type="slidenum">
              <a:rPr lang="en-US"/>
              <a:pPr>
                <a:defRPr/>
              </a:pPr>
              <a:t>‹#›</a:t>
            </a:fld>
            <a:endParaRPr lang="en-US"/>
          </a:p>
        </p:txBody>
      </p:sp>
      <p:sp>
        <p:nvSpPr>
          <p:cNvPr id="7" name="Footer Placeholder 11"/>
          <p:cNvSpPr>
            <a:spLocks noGrp="1"/>
          </p:cNvSpPr>
          <p:nvPr>
            <p:ph type="ftr" sz="quarter" idx="12"/>
          </p:nvPr>
        </p:nvSpPr>
        <p:spPr/>
        <p:txBody>
          <a:bodyPr rtlCol="0"/>
          <a:lstStyle>
            <a:lvl1pPr>
              <a:defRPr/>
            </a:lvl1pPr>
          </a:lstStyle>
          <a:p>
            <a:pPr>
              <a:defRPr/>
            </a:pPr>
            <a:endParaRPr lang="en-US">
              <a:solidFill>
                <a:srgbClr val="775F55"/>
              </a:solidFill>
            </a:endParaRPr>
          </a:p>
        </p:txBody>
      </p:sp>
    </p:spTree>
    <p:extLst>
      <p:ext uri="{BB962C8B-B14F-4D97-AF65-F5344CB8AC3E}">
        <p14:creationId xmlns="" xmlns:p14="http://schemas.microsoft.com/office/powerpoint/2010/main" val="2894344616"/>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33400" y="273050"/>
            <a:ext cx="8153400" cy="869950"/>
          </a:xfrm>
        </p:spPr>
        <p:txBody>
          <a:bodyPr/>
          <a:lstStyle>
            <a:lvl1pPr>
              <a:defRPr/>
            </a:lvl1pPr>
          </a:lstStyle>
          <a:p>
            <a:r>
              <a:rPr lang="en-US" smtClean="0"/>
              <a:t>Click to edit Master title style</a:t>
            </a:r>
            <a:endParaRPr lang="en-US" dirty="0"/>
          </a:p>
        </p:txBody>
      </p:sp>
      <p:sp>
        <p:nvSpPr>
          <p:cNvPr id="11" name="Content Placeholder 10"/>
          <p:cNvSpPr>
            <a:spLocks noGrp="1"/>
          </p:cNvSpPr>
          <p:nvPr>
            <p:ph sz="quarter" idx="2"/>
          </p:nvPr>
        </p:nvSpPr>
        <p:spPr>
          <a:xfrm>
            <a:off x="609600" y="2438400"/>
            <a:ext cx="3886200" cy="3581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Content Placeholder 12"/>
          <p:cNvSpPr>
            <a:spLocks noGrp="1"/>
          </p:cNvSpPr>
          <p:nvPr>
            <p:ph sz="quarter" idx="4"/>
          </p:nvPr>
        </p:nvSpPr>
        <p:spPr>
          <a:xfrm>
            <a:off x="4800600" y="2438400"/>
            <a:ext cx="3886200" cy="3581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6" name="Text Placeholder 15"/>
          <p:cNvSpPr>
            <a:spLocks noGrp="1"/>
          </p:cNvSpPr>
          <p:nvPr>
            <p:ph type="body" sz="quarter" idx="1"/>
          </p:nvPr>
        </p:nvSpPr>
        <p:spPr>
          <a:xfrm>
            <a:off x="609600" y="1752600"/>
            <a:ext cx="3886200" cy="640080"/>
          </a:xfrm>
          <a:solidFill>
            <a:schemeClr val="accent2"/>
          </a:solidFill>
        </p:spPr>
        <p:txBody>
          <a:bodyPr rtlCol="0" anchor="ctr"/>
          <a:lstStyle>
            <a:lvl1pPr marL="0" indent="0">
              <a:buFontTx/>
              <a:buNone/>
              <a:defRPr sz="2000" b="1">
                <a:solidFill>
                  <a:srgbClr val="FFFFFF"/>
                </a:solidFill>
              </a:defRPr>
            </a:lvl1pPr>
          </a:lstStyle>
          <a:p>
            <a:pPr lvl="0"/>
            <a:r>
              <a:rPr lang="en-US" smtClean="0"/>
              <a:t>Click to edit Master text styles</a:t>
            </a:r>
          </a:p>
        </p:txBody>
      </p:sp>
      <p:sp>
        <p:nvSpPr>
          <p:cNvPr id="15" name="Text Placeholder 14"/>
          <p:cNvSpPr>
            <a:spLocks noGrp="1"/>
          </p:cNvSpPr>
          <p:nvPr>
            <p:ph type="body" sz="quarter" idx="3"/>
          </p:nvPr>
        </p:nvSpPr>
        <p:spPr>
          <a:xfrm>
            <a:off x="4800600" y="1752600"/>
            <a:ext cx="3886200" cy="640080"/>
          </a:xfrm>
          <a:solidFill>
            <a:schemeClr val="accent4"/>
          </a:solidFill>
        </p:spPr>
        <p:txBody>
          <a:bodyPr rtlCol="0" anchor="ctr"/>
          <a:lstStyle>
            <a:lvl1pPr marL="0" indent="0">
              <a:buFontTx/>
              <a:buNone/>
              <a:defRPr sz="2000" b="1">
                <a:solidFill>
                  <a:srgbClr val="FFFFFF"/>
                </a:solidFill>
              </a:defRPr>
            </a:lvl1pPr>
          </a:lstStyle>
          <a:p>
            <a:pPr lvl="0"/>
            <a:r>
              <a:rPr lang="en-US" smtClean="0"/>
              <a:t>Click to edit Master text styles</a:t>
            </a:r>
          </a:p>
        </p:txBody>
      </p:sp>
      <p:sp>
        <p:nvSpPr>
          <p:cNvPr id="7" name="Date Placeholder 9"/>
          <p:cNvSpPr>
            <a:spLocks noGrp="1"/>
          </p:cNvSpPr>
          <p:nvPr>
            <p:ph type="dt" sz="half" idx="10"/>
          </p:nvPr>
        </p:nvSpPr>
        <p:spPr/>
        <p:txBody>
          <a:bodyPr rtlCol="0"/>
          <a:lstStyle>
            <a:lvl1pPr>
              <a:defRPr/>
            </a:lvl1pPr>
          </a:lstStyle>
          <a:p>
            <a:pPr>
              <a:defRPr/>
            </a:pPr>
            <a:fld id="{15160124-4475-4913-A323-D028517FC625}" type="datetime8">
              <a:rPr lang="en-US">
                <a:solidFill>
                  <a:srgbClr val="775F55"/>
                </a:solidFill>
              </a:rPr>
              <a:pPr>
                <a:defRPr/>
              </a:pPr>
              <a:t>2/12/2017 12:11 PM</a:t>
            </a:fld>
            <a:endParaRPr lang="en-US">
              <a:solidFill>
                <a:srgbClr val="775F55"/>
              </a:solidFill>
            </a:endParaRPr>
          </a:p>
        </p:txBody>
      </p:sp>
      <p:sp>
        <p:nvSpPr>
          <p:cNvPr id="8" name="Slide Number Placeholder 11"/>
          <p:cNvSpPr>
            <a:spLocks noGrp="1"/>
          </p:cNvSpPr>
          <p:nvPr>
            <p:ph type="sldNum" sz="quarter" idx="11"/>
          </p:nvPr>
        </p:nvSpPr>
        <p:spPr/>
        <p:txBody>
          <a:bodyPr rtlCol="0"/>
          <a:lstStyle>
            <a:lvl1pPr>
              <a:defRPr sz="1400">
                <a:solidFill>
                  <a:srgbClr val="FFFFFF"/>
                </a:solidFill>
              </a:defRPr>
            </a:lvl1pPr>
          </a:lstStyle>
          <a:p>
            <a:pPr>
              <a:defRPr/>
            </a:pPr>
            <a:fld id="{4504D4DA-69FC-4DEB-888E-15FA9CD020D9}" type="slidenum">
              <a:rPr lang="en-US"/>
              <a:pPr>
                <a:defRPr/>
              </a:pPr>
              <a:t>‹#›</a:t>
            </a:fld>
            <a:endParaRPr lang="en-US"/>
          </a:p>
        </p:txBody>
      </p:sp>
      <p:sp>
        <p:nvSpPr>
          <p:cNvPr id="9" name="Footer Placeholder 13"/>
          <p:cNvSpPr>
            <a:spLocks noGrp="1"/>
          </p:cNvSpPr>
          <p:nvPr>
            <p:ph type="ftr" sz="quarter" idx="12"/>
          </p:nvPr>
        </p:nvSpPr>
        <p:spPr/>
        <p:txBody>
          <a:bodyPr rtlCol="0"/>
          <a:lstStyle>
            <a:lvl1pPr>
              <a:defRPr/>
            </a:lvl1pPr>
          </a:lstStyle>
          <a:p>
            <a:pPr>
              <a:defRPr/>
            </a:pPr>
            <a:endParaRPr lang="en-US">
              <a:solidFill>
                <a:srgbClr val="775F55"/>
              </a:solidFill>
            </a:endParaRPr>
          </a:p>
        </p:txBody>
      </p:sp>
    </p:spTree>
    <p:extLst>
      <p:ext uri="{BB962C8B-B14F-4D97-AF65-F5344CB8AC3E}">
        <p14:creationId xmlns="" xmlns:p14="http://schemas.microsoft.com/office/powerpoint/2010/main" val="4176017079"/>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lvl1pPr>
              <a:defRPr/>
            </a:lvl1pPr>
          </a:lstStyle>
          <a:p>
            <a:pPr>
              <a:defRPr/>
            </a:pPr>
            <a:fld id="{F108187C-9044-4360-8049-E0FCDCD03C93}" type="datetime8">
              <a:rPr lang="en-US">
                <a:solidFill>
                  <a:srgbClr val="775F55"/>
                </a:solidFill>
              </a:rPr>
              <a:pPr>
                <a:defRPr/>
              </a:pPr>
              <a:t>2/12/2017 12:11 PM</a:t>
            </a:fld>
            <a:endParaRPr lang="en-US">
              <a:solidFill>
                <a:srgbClr val="775F55"/>
              </a:solidFill>
            </a:endParaRPr>
          </a:p>
        </p:txBody>
      </p:sp>
      <p:sp>
        <p:nvSpPr>
          <p:cNvPr id="4" name="Footer Placeholder 3"/>
          <p:cNvSpPr>
            <a:spLocks noGrp="1"/>
          </p:cNvSpPr>
          <p:nvPr>
            <p:ph type="ftr" sz="quarter" idx="11"/>
          </p:nvPr>
        </p:nvSpPr>
        <p:spPr/>
        <p:txBody>
          <a:bodyPr/>
          <a:lstStyle>
            <a:lvl1pPr>
              <a:defRPr/>
            </a:lvl1pPr>
          </a:lstStyle>
          <a:p>
            <a:pPr>
              <a:defRPr/>
            </a:pPr>
            <a:endParaRPr lang="en-US">
              <a:solidFill>
                <a:srgbClr val="775F55"/>
              </a:solidFill>
            </a:endParaRPr>
          </a:p>
        </p:txBody>
      </p:sp>
      <p:sp>
        <p:nvSpPr>
          <p:cNvPr id="5" name="Slide Number Placeholder 4"/>
          <p:cNvSpPr>
            <a:spLocks noGrp="1"/>
          </p:cNvSpPr>
          <p:nvPr>
            <p:ph type="sldNum" sz="quarter" idx="12"/>
          </p:nvPr>
        </p:nvSpPr>
        <p:spPr/>
        <p:txBody>
          <a:bodyPr/>
          <a:lstStyle>
            <a:lvl1pPr>
              <a:defRPr sz="1400">
                <a:solidFill>
                  <a:srgbClr val="FFFFFF"/>
                </a:solidFill>
              </a:defRPr>
            </a:lvl1pPr>
          </a:lstStyle>
          <a:p>
            <a:pPr>
              <a:defRPr/>
            </a:pPr>
            <a:fld id="{B02C8D76-8A34-4679-B232-4D32E4C09347}" type="slidenum">
              <a:rPr lang="en-US"/>
              <a:pPr>
                <a:defRPr/>
              </a:pPr>
              <a:t>‹#›</a:t>
            </a:fld>
            <a:endParaRPr lang="en-US" dirty="0"/>
          </a:p>
        </p:txBody>
      </p:sp>
    </p:spTree>
    <p:extLst>
      <p:ext uri="{BB962C8B-B14F-4D97-AF65-F5344CB8AC3E}">
        <p14:creationId xmlns="" xmlns:p14="http://schemas.microsoft.com/office/powerpoint/2010/main" val="2907878907"/>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pPr>
              <a:defRPr/>
            </a:pPr>
            <a:fld id="{6DC80D46-3E24-441D-8DF1-444226BA6876}" type="datetime8">
              <a:rPr lang="en-US">
                <a:solidFill>
                  <a:srgbClr val="775F55"/>
                </a:solidFill>
              </a:rPr>
              <a:pPr>
                <a:defRPr/>
              </a:pPr>
              <a:t>2/12/2017 12:11 PM</a:t>
            </a:fld>
            <a:endParaRPr lang="en-US">
              <a:solidFill>
                <a:srgbClr val="775F55"/>
              </a:solidFill>
            </a:endParaRPr>
          </a:p>
        </p:txBody>
      </p:sp>
      <p:sp>
        <p:nvSpPr>
          <p:cNvPr id="3" name="Footer Placeholder 2"/>
          <p:cNvSpPr>
            <a:spLocks noGrp="1"/>
          </p:cNvSpPr>
          <p:nvPr>
            <p:ph type="ftr" sz="quarter" idx="11"/>
          </p:nvPr>
        </p:nvSpPr>
        <p:spPr/>
        <p:txBody>
          <a:bodyPr/>
          <a:lstStyle>
            <a:lvl1pPr>
              <a:defRPr/>
            </a:lvl1pPr>
          </a:lstStyle>
          <a:p>
            <a:pPr>
              <a:defRPr/>
            </a:pPr>
            <a:endParaRPr lang="en-US">
              <a:solidFill>
                <a:srgbClr val="775F55"/>
              </a:solidFill>
            </a:endParaRPr>
          </a:p>
        </p:txBody>
      </p:sp>
      <p:sp>
        <p:nvSpPr>
          <p:cNvPr id="4" name="Slide Number Placeholder 3"/>
          <p:cNvSpPr>
            <a:spLocks noGrp="1"/>
          </p:cNvSpPr>
          <p:nvPr>
            <p:ph type="sldNum" sz="quarter" idx="12"/>
          </p:nvPr>
        </p:nvSpPr>
        <p:spPr>
          <a:xfrm>
            <a:off x="0" y="6248400"/>
            <a:ext cx="533400" cy="381000"/>
          </a:xfrm>
        </p:spPr>
        <p:txBody>
          <a:bodyPr/>
          <a:lstStyle>
            <a:lvl1pPr>
              <a:defRPr sz="1400">
                <a:solidFill>
                  <a:schemeClr val="tx2"/>
                </a:solidFill>
              </a:defRPr>
            </a:lvl1pPr>
          </a:lstStyle>
          <a:p>
            <a:pPr>
              <a:defRPr/>
            </a:pPr>
            <a:fld id="{54B4D636-A268-4914-8B32-048769C5D8DF}" type="slidenum">
              <a:rPr lang="en-US">
                <a:solidFill>
                  <a:srgbClr val="775F55"/>
                </a:solidFill>
              </a:rPr>
              <a:pPr>
                <a:defRPr/>
              </a:pPr>
              <a:t>‹#›</a:t>
            </a:fld>
            <a:endParaRPr lang="en-US" dirty="0">
              <a:solidFill>
                <a:srgbClr val="775F55"/>
              </a:solidFill>
            </a:endParaRPr>
          </a:p>
        </p:txBody>
      </p:sp>
    </p:spTree>
    <p:extLst>
      <p:ext uri="{BB962C8B-B14F-4D97-AF65-F5344CB8AC3E}">
        <p14:creationId xmlns="" xmlns:p14="http://schemas.microsoft.com/office/powerpoint/2010/main" val="2181074626"/>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3050"/>
            <a:ext cx="8077200" cy="869950"/>
          </a:xfrm>
        </p:spPr>
        <p:txBody>
          <a:bodyPr/>
          <a:lstStyle>
            <a:lvl1pPr algn="l">
              <a:buNone/>
              <a:defRPr sz="4400" b="0"/>
            </a:lvl1pPr>
          </a:lstStyle>
          <a:p>
            <a:r>
              <a:rPr lang="en-US" smtClean="0"/>
              <a:t>Click to edit Master title style</a:t>
            </a:r>
            <a:endParaRPr lang="en-US" dirty="0"/>
          </a:p>
        </p:txBody>
      </p:sp>
      <p:sp>
        <p:nvSpPr>
          <p:cNvPr id="3" name="Text Placeholder 2"/>
          <p:cNvSpPr>
            <a:spLocks noGrp="1"/>
          </p:cNvSpPr>
          <p:nvPr>
            <p:ph type="body" idx="2"/>
          </p:nvPr>
        </p:nvSpPr>
        <p:spPr>
          <a:xfrm>
            <a:off x="609600" y="1752600"/>
            <a:ext cx="1600200" cy="4343400"/>
          </a:xfrm>
          <a:ln w="50800" cap="sq" cmpd="dbl" algn="ctr">
            <a:solidFill>
              <a:schemeClr val="accent2"/>
            </a:solidFill>
            <a:prstDash val="solid"/>
            <a:miter lim="800000"/>
          </a:ln>
          <a:effectLst/>
        </p:spPr>
        <p:style>
          <a:lnRef idx="3">
            <a:schemeClr val="lt1"/>
          </a:lnRef>
          <a:fillRef idx="1">
            <a:schemeClr val="accent2"/>
          </a:fillRef>
          <a:effectRef idx="1">
            <a:schemeClr val="accent2"/>
          </a:effectRef>
          <a:fontRef idx="minor">
            <a:schemeClr val="lt1"/>
          </a:fontRef>
        </p:style>
        <p:txBody>
          <a:bodyPr lIns="137160" tIns="182880" rIns="137160" bIns="91440"/>
          <a:lstStyle>
            <a:lvl1pPr marL="0" indent="0">
              <a:spcAft>
                <a:spcPts val="1000"/>
              </a:spcAft>
              <a:buNone/>
              <a:defRPr sz="1800"/>
            </a:lvl1pPr>
            <a:lvl2pPr>
              <a:buNone/>
              <a:defRPr sz="1200"/>
            </a:lvl2pPr>
            <a:lvl3pPr>
              <a:buNone/>
              <a:defRPr sz="1000"/>
            </a:lvl3pPr>
            <a:lvl4pPr>
              <a:buNone/>
              <a:defRPr sz="900"/>
            </a:lvl4pPr>
            <a:lvl5pPr>
              <a:buNone/>
              <a:defRPr sz="900"/>
            </a:lvl5pPr>
          </a:lstStyle>
          <a:p>
            <a:pPr lvl="0"/>
            <a:r>
              <a:rPr lang="en-US" smtClean="0"/>
              <a:t>Click to edit Master text styles</a:t>
            </a:r>
          </a:p>
        </p:txBody>
      </p:sp>
      <p:sp>
        <p:nvSpPr>
          <p:cNvPr id="9" name="Content Placeholder 8"/>
          <p:cNvSpPr>
            <a:spLocks noGrp="1"/>
          </p:cNvSpPr>
          <p:nvPr>
            <p:ph sz="quarter" idx="1"/>
          </p:nvPr>
        </p:nvSpPr>
        <p:spPr>
          <a:xfrm>
            <a:off x="2362200" y="1752600"/>
            <a:ext cx="6400800" cy="4419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lvl1pPr>
              <a:defRPr/>
            </a:lvl1pPr>
          </a:lstStyle>
          <a:p>
            <a:pPr>
              <a:defRPr/>
            </a:pPr>
            <a:fld id="{B8F4CF64-9BCD-4604-9233-0BFAACADD0E7}" type="datetime8">
              <a:rPr lang="en-US">
                <a:solidFill>
                  <a:srgbClr val="775F55"/>
                </a:solidFill>
              </a:rPr>
              <a:pPr>
                <a:defRPr/>
              </a:pPr>
              <a:t>2/12/2017 12:11 PM</a:t>
            </a:fld>
            <a:endParaRPr lang="en-US">
              <a:solidFill>
                <a:srgbClr val="775F55"/>
              </a:solidFill>
            </a:endParaRPr>
          </a:p>
        </p:txBody>
      </p:sp>
      <p:sp>
        <p:nvSpPr>
          <p:cNvPr id="6" name="Footer Placeholder 5"/>
          <p:cNvSpPr>
            <a:spLocks noGrp="1"/>
          </p:cNvSpPr>
          <p:nvPr>
            <p:ph type="ftr" sz="quarter" idx="11"/>
          </p:nvPr>
        </p:nvSpPr>
        <p:spPr/>
        <p:txBody>
          <a:bodyPr/>
          <a:lstStyle>
            <a:lvl1pPr>
              <a:defRPr/>
            </a:lvl1pPr>
          </a:lstStyle>
          <a:p>
            <a:pPr>
              <a:defRPr/>
            </a:pPr>
            <a:endParaRPr lang="en-US">
              <a:solidFill>
                <a:srgbClr val="775F55"/>
              </a:solidFill>
            </a:endParaRPr>
          </a:p>
        </p:txBody>
      </p:sp>
      <p:sp>
        <p:nvSpPr>
          <p:cNvPr id="7" name="Slide Number Placeholder 6"/>
          <p:cNvSpPr>
            <a:spLocks noGrp="1"/>
          </p:cNvSpPr>
          <p:nvPr>
            <p:ph type="sldNum" sz="quarter" idx="12"/>
          </p:nvPr>
        </p:nvSpPr>
        <p:spPr/>
        <p:txBody>
          <a:bodyPr/>
          <a:lstStyle>
            <a:lvl1pPr>
              <a:defRPr sz="1400">
                <a:solidFill>
                  <a:srgbClr val="FFFFFF"/>
                </a:solidFill>
              </a:defRPr>
            </a:lvl1pPr>
          </a:lstStyle>
          <a:p>
            <a:pPr>
              <a:defRPr/>
            </a:pPr>
            <a:fld id="{0B767D48-3876-4B63-AA88-149618F1CB8A}" type="slidenum">
              <a:rPr lang="en-US"/>
              <a:pPr>
                <a:defRPr/>
              </a:pPr>
              <a:t>‹#›</a:t>
            </a:fld>
            <a:endParaRPr lang="en-US" dirty="0"/>
          </a:p>
        </p:txBody>
      </p:sp>
    </p:spTree>
    <p:extLst>
      <p:ext uri="{BB962C8B-B14F-4D97-AF65-F5344CB8AC3E}">
        <p14:creationId xmlns="" xmlns:p14="http://schemas.microsoft.com/office/powerpoint/2010/main" val="1620620493"/>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3">
        <a:schemeClr val="bg2"/>
      </p:bgRef>
    </p:bg>
    <p:spTree>
      <p:nvGrpSpPr>
        <p:cNvPr id="1" name=""/>
        <p:cNvGrpSpPr/>
        <p:nvPr/>
      </p:nvGrpSpPr>
      <p:grpSpPr>
        <a:xfrm>
          <a:off x="0" y="0"/>
          <a:ext cx="0" cy="0"/>
          <a:chOff x="0" y="0"/>
          <a:chExt cx="0" cy="0"/>
        </a:xfrm>
      </p:grpSpPr>
      <p:sp>
        <p:nvSpPr>
          <p:cNvPr id="5" name="Rectangle 4"/>
          <p:cNvSpPr/>
          <p:nvPr/>
        </p:nvSpPr>
        <p:spPr bwMode="white">
          <a:xfrm>
            <a:off x="-9525" y="4572000"/>
            <a:ext cx="9144000" cy="887413"/>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a:solidFill>
                <a:prstClr val="white"/>
              </a:solidFill>
            </a:endParaRPr>
          </a:p>
        </p:txBody>
      </p:sp>
      <p:sp>
        <p:nvSpPr>
          <p:cNvPr id="6" name="Rectangle 5"/>
          <p:cNvSpPr/>
          <p:nvPr/>
        </p:nvSpPr>
        <p:spPr>
          <a:xfrm>
            <a:off x="-9525" y="4664075"/>
            <a:ext cx="1463675" cy="712788"/>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a:solidFill>
                <a:prstClr val="white"/>
              </a:solidFill>
            </a:endParaRPr>
          </a:p>
        </p:txBody>
      </p:sp>
      <p:sp>
        <p:nvSpPr>
          <p:cNvPr id="7" name="Rectangle 6"/>
          <p:cNvSpPr/>
          <p:nvPr/>
        </p:nvSpPr>
        <p:spPr>
          <a:xfrm>
            <a:off x="1544638" y="4654550"/>
            <a:ext cx="7599362" cy="712788"/>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a:solidFill>
                <a:prstClr val="white"/>
              </a:solidFill>
            </a:endParaRPr>
          </a:p>
        </p:txBody>
      </p:sp>
      <p:sp>
        <p:nvSpPr>
          <p:cNvPr id="8" name="Rectangle 7"/>
          <p:cNvSpPr/>
          <p:nvPr/>
        </p:nvSpPr>
        <p:spPr bwMode="white">
          <a:xfrm>
            <a:off x="1447800" y="0"/>
            <a:ext cx="100013" cy="6867525"/>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a:solidFill>
                <a:prstClr val="white"/>
              </a:solidFill>
            </a:endParaRPr>
          </a:p>
        </p:txBody>
      </p:sp>
      <p:sp>
        <p:nvSpPr>
          <p:cNvPr id="4" name="Text Placeholder 3"/>
          <p:cNvSpPr>
            <a:spLocks noGrp="1"/>
          </p:cNvSpPr>
          <p:nvPr>
            <p:ph type="body" sz="half" idx="2"/>
          </p:nvPr>
        </p:nvSpPr>
        <p:spPr>
          <a:xfrm>
            <a:off x="1600200" y="5486400"/>
            <a:ext cx="7315200" cy="685800"/>
          </a:xfrm>
        </p:spPr>
        <p:txBody>
          <a:bodyPr/>
          <a:lstStyle>
            <a:lvl1pPr marL="0" indent="0">
              <a:buFontTx/>
              <a:buNone/>
              <a:defRPr sz="1700"/>
            </a:lvl1pPr>
            <a:lvl2pPr>
              <a:buFontTx/>
              <a:buNone/>
              <a:defRPr sz="1200"/>
            </a:lvl2pPr>
            <a:lvl3pPr>
              <a:buFontTx/>
              <a:buNone/>
              <a:defRPr sz="1000"/>
            </a:lvl3pPr>
            <a:lvl4pPr>
              <a:buFontTx/>
              <a:buNone/>
              <a:defRPr sz="900"/>
            </a:lvl4pPr>
            <a:lvl5pPr>
              <a:buFontTx/>
              <a:buNone/>
              <a:defRPr sz="900"/>
            </a:lvl5pPr>
          </a:lstStyle>
          <a:p>
            <a:pPr lvl="0"/>
            <a:r>
              <a:rPr lang="en-US" smtClean="0"/>
              <a:t>Click to edit Master text styles</a:t>
            </a:r>
          </a:p>
        </p:txBody>
      </p:sp>
      <p:sp>
        <p:nvSpPr>
          <p:cNvPr id="2" name="Title 1"/>
          <p:cNvSpPr>
            <a:spLocks noGrp="1"/>
          </p:cNvSpPr>
          <p:nvPr>
            <p:ph type="title"/>
          </p:nvPr>
        </p:nvSpPr>
        <p:spPr>
          <a:xfrm>
            <a:off x="1600200" y="4648200"/>
            <a:ext cx="7315200" cy="685800"/>
          </a:xfrm>
        </p:spPr>
        <p:txBody>
          <a:bodyPr/>
          <a:lstStyle>
            <a:lvl1pPr algn="l">
              <a:buNone/>
              <a:defRPr sz="2800" b="0">
                <a:solidFill>
                  <a:srgbClr val="FFFFFF"/>
                </a:solidFill>
              </a:defRPr>
            </a:lvl1pPr>
          </a:lstStyle>
          <a:p>
            <a:r>
              <a:rPr lang="en-US" smtClean="0"/>
              <a:t>Click to edit Master title style</a:t>
            </a:r>
            <a:endParaRPr lang="en-US" dirty="0"/>
          </a:p>
        </p:txBody>
      </p:sp>
      <p:sp>
        <p:nvSpPr>
          <p:cNvPr id="3" name="Picture Placeholder 2"/>
          <p:cNvSpPr>
            <a:spLocks noGrp="1"/>
          </p:cNvSpPr>
          <p:nvPr>
            <p:ph type="pic" idx="1"/>
          </p:nvPr>
        </p:nvSpPr>
        <p:spPr>
          <a:xfrm>
            <a:off x="1560576" y="0"/>
            <a:ext cx="7583424" cy="4568952"/>
          </a:xfrm>
          <a:solidFill>
            <a:schemeClr val="accent1">
              <a:tint val="40000"/>
            </a:schemeClr>
          </a:solidFill>
          <a:ln>
            <a:noFill/>
          </a:ln>
        </p:spPr>
        <p:txBody>
          <a:bodyPr>
            <a:normAutofit/>
          </a:bodyPr>
          <a:lstStyle>
            <a:lvl1pPr marL="0" indent="0">
              <a:buNone/>
              <a:defRPr sz="3200"/>
            </a:lvl1pPr>
          </a:lstStyle>
          <a:p>
            <a:pPr lvl="0"/>
            <a:r>
              <a:rPr lang="en-US" noProof="0" smtClean="0"/>
              <a:t>Click icon to add picture</a:t>
            </a:r>
            <a:endParaRPr lang="en-US" noProof="0" dirty="0"/>
          </a:p>
        </p:txBody>
      </p:sp>
      <p:sp>
        <p:nvSpPr>
          <p:cNvPr id="9" name="Date Placeholder 11"/>
          <p:cNvSpPr>
            <a:spLocks noGrp="1"/>
          </p:cNvSpPr>
          <p:nvPr>
            <p:ph type="dt" sz="half" idx="10"/>
          </p:nvPr>
        </p:nvSpPr>
        <p:spPr>
          <a:xfrm>
            <a:off x="6248400" y="6248400"/>
            <a:ext cx="2667000" cy="365125"/>
          </a:xfrm>
        </p:spPr>
        <p:txBody>
          <a:bodyPr rtlCol="0"/>
          <a:lstStyle>
            <a:lvl1pPr>
              <a:defRPr/>
            </a:lvl1pPr>
          </a:lstStyle>
          <a:p>
            <a:pPr>
              <a:defRPr/>
            </a:pPr>
            <a:fld id="{4E30AF67-3C4F-42E8-9613-09B19FC541E0}" type="datetime8">
              <a:rPr lang="en-US">
                <a:solidFill>
                  <a:srgbClr val="775F55"/>
                </a:solidFill>
              </a:rPr>
              <a:pPr>
                <a:defRPr/>
              </a:pPr>
              <a:t>2/12/2017 12:11 PM</a:t>
            </a:fld>
            <a:endParaRPr lang="en-US">
              <a:solidFill>
                <a:srgbClr val="775F55"/>
              </a:solidFill>
            </a:endParaRPr>
          </a:p>
        </p:txBody>
      </p:sp>
      <p:sp>
        <p:nvSpPr>
          <p:cNvPr id="10" name="Slide Number Placeholder 12"/>
          <p:cNvSpPr>
            <a:spLocks noGrp="1"/>
          </p:cNvSpPr>
          <p:nvPr>
            <p:ph type="sldNum" sz="quarter" idx="11"/>
          </p:nvPr>
        </p:nvSpPr>
        <p:spPr>
          <a:xfrm>
            <a:off x="0" y="4667250"/>
            <a:ext cx="1447800" cy="663575"/>
          </a:xfrm>
        </p:spPr>
        <p:txBody>
          <a:bodyPr rtlCol="0"/>
          <a:lstStyle>
            <a:lvl1pPr>
              <a:defRPr sz="2800">
                <a:solidFill>
                  <a:srgbClr val="FFFFFF"/>
                </a:solidFill>
              </a:defRPr>
            </a:lvl1pPr>
          </a:lstStyle>
          <a:p>
            <a:pPr>
              <a:defRPr/>
            </a:pPr>
            <a:fld id="{745C4CAB-8783-48F4-B0E6-461926B5BE6F}" type="slidenum">
              <a:rPr lang="en-US"/>
              <a:pPr>
                <a:defRPr/>
              </a:pPr>
              <a:t>‹#›</a:t>
            </a:fld>
            <a:endParaRPr lang="en-US" dirty="0"/>
          </a:p>
        </p:txBody>
      </p:sp>
      <p:sp>
        <p:nvSpPr>
          <p:cNvPr id="11" name="Footer Placeholder 13"/>
          <p:cNvSpPr>
            <a:spLocks noGrp="1"/>
          </p:cNvSpPr>
          <p:nvPr>
            <p:ph type="ftr" sz="quarter" idx="12"/>
          </p:nvPr>
        </p:nvSpPr>
        <p:spPr>
          <a:xfrm>
            <a:off x="1600200" y="6248400"/>
            <a:ext cx="4572000" cy="365125"/>
          </a:xfrm>
        </p:spPr>
        <p:txBody>
          <a:bodyPr rtlCol="0"/>
          <a:lstStyle>
            <a:lvl1pPr>
              <a:defRPr/>
            </a:lvl1pPr>
          </a:lstStyle>
          <a:p>
            <a:pPr>
              <a:defRPr/>
            </a:pPr>
            <a:endParaRPr lang="en-US">
              <a:solidFill>
                <a:srgbClr val="775F55"/>
              </a:solidFill>
            </a:endParaRPr>
          </a:p>
        </p:txBody>
      </p:sp>
    </p:spTree>
    <p:extLst>
      <p:ext uri="{BB962C8B-B14F-4D97-AF65-F5344CB8AC3E}">
        <p14:creationId xmlns="" xmlns:p14="http://schemas.microsoft.com/office/powerpoint/2010/main" val="1969098629"/>
      </p:ext>
    </p:extLst>
  </p:cSld>
  <p:clrMapOvr>
    <a:overrideClrMapping bg1="lt1" tx1="dk1" bg2="lt2" tx2="dk2" accent1="accent1" accent2="accent2" accent3="accent3" accent4="accent4" accent5="accent5" accent6="accent6" hlink="hlink" folHlink="folHlink"/>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13"/>
          <p:cNvSpPr>
            <a:spLocks noGrp="1"/>
          </p:cNvSpPr>
          <p:nvPr>
            <p:ph type="dt" sz="half" idx="10"/>
          </p:nvPr>
        </p:nvSpPr>
        <p:spPr/>
        <p:txBody>
          <a:bodyPr/>
          <a:lstStyle>
            <a:lvl1pPr>
              <a:defRPr/>
            </a:lvl1pPr>
          </a:lstStyle>
          <a:p>
            <a:pPr>
              <a:defRPr/>
            </a:pPr>
            <a:fld id="{D80A636B-BD7E-4943-8A9B-4131A085BF5A}" type="datetime8">
              <a:rPr lang="en-US">
                <a:solidFill>
                  <a:srgbClr val="775F55"/>
                </a:solidFill>
              </a:rPr>
              <a:pPr>
                <a:defRPr/>
              </a:pPr>
              <a:t>2/12/2017 12:11 PM</a:t>
            </a:fld>
            <a:endParaRPr lang="en-US" dirty="0">
              <a:solidFill>
                <a:srgbClr val="775F55"/>
              </a:solidFill>
            </a:endParaRPr>
          </a:p>
        </p:txBody>
      </p:sp>
      <p:sp>
        <p:nvSpPr>
          <p:cNvPr id="5" name="Footer Placeholder 2"/>
          <p:cNvSpPr>
            <a:spLocks noGrp="1"/>
          </p:cNvSpPr>
          <p:nvPr>
            <p:ph type="ftr" sz="quarter" idx="11"/>
          </p:nvPr>
        </p:nvSpPr>
        <p:spPr/>
        <p:txBody>
          <a:bodyPr/>
          <a:lstStyle>
            <a:lvl1pPr>
              <a:defRPr/>
            </a:lvl1pPr>
          </a:lstStyle>
          <a:p>
            <a:pPr>
              <a:defRPr/>
            </a:pPr>
            <a:endParaRPr lang="en-US">
              <a:solidFill>
                <a:srgbClr val="775F55"/>
              </a:solidFill>
            </a:endParaRPr>
          </a:p>
        </p:txBody>
      </p:sp>
      <p:sp>
        <p:nvSpPr>
          <p:cNvPr id="6" name="Slide Number Placeholder 22"/>
          <p:cNvSpPr>
            <a:spLocks noGrp="1"/>
          </p:cNvSpPr>
          <p:nvPr>
            <p:ph type="sldNum" sz="quarter" idx="12"/>
          </p:nvPr>
        </p:nvSpPr>
        <p:spPr/>
        <p:txBody>
          <a:bodyPr/>
          <a:lstStyle>
            <a:lvl1pPr>
              <a:defRPr/>
            </a:lvl1pPr>
          </a:lstStyle>
          <a:p>
            <a:pPr>
              <a:defRPr/>
            </a:pPr>
            <a:fld id="{2DEFE038-1446-4C69-B42A-53B67B27DCB4}" type="slidenum">
              <a:rPr lang="en-US">
                <a:solidFill>
                  <a:srgbClr val="775F55"/>
                </a:solidFill>
              </a:rPr>
              <a:pPr>
                <a:defRPr/>
              </a:pPr>
              <a:t>‹#›</a:t>
            </a:fld>
            <a:endParaRPr lang="en-US" sz="1400" dirty="0">
              <a:solidFill>
                <a:srgbClr val="FFFFFF"/>
              </a:solidFill>
            </a:endParaRPr>
          </a:p>
        </p:txBody>
      </p:sp>
    </p:spTree>
    <p:extLst>
      <p:ext uri="{BB962C8B-B14F-4D97-AF65-F5344CB8AC3E}">
        <p14:creationId xmlns="" xmlns:p14="http://schemas.microsoft.com/office/powerpoint/2010/main" val="8614461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2028825" y="0"/>
            <a:ext cx="7115175" cy="6858000"/>
          </a:xfrm>
          <a:custGeom>
            <a:avLst/>
            <a:gdLst>
              <a:gd name="connsiteX0" fmla="*/ 0 w 7104888"/>
              <a:gd name="connsiteY0" fmla="*/ 0 h 6858000"/>
              <a:gd name="connsiteX1" fmla="*/ 7104888 w 7104888"/>
              <a:gd name="connsiteY1" fmla="*/ 0 h 6858000"/>
              <a:gd name="connsiteX2" fmla="*/ 7104888 w 7104888"/>
              <a:gd name="connsiteY2" fmla="*/ 6858000 h 6858000"/>
              <a:gd name="connsiteX3" fmla="*/ 0 w 7104888"/>
              <a:gd name="connsiteY3" fmla="*/ 6858000 h 6858000"/>
              <a:gd name="connsiteX4" fmla="*/ 0 w 7104888"/>
              <a:gd name="connsiteY4" fmla="*/ 0 h 6858000"/>
              <a:gd name="connsiteX0" fmla="*/ 0 w 7104888"/>
              <a:gd name="connsiteY0" fmla="*/ 0 h 6858000"/>
              <a:gd name="connsiteX1" fmla="*/ 5695188 w 7104888"/>
              <a:gd name="connsiteY1" fmla="*/ 0 h 6858000"/>
              <a:gd name="connsiteX2" fmla="*/ 7104888 w 7104888"/>
              <a:gd name="connsiteY2" fmla="*/ 0 h 6858000"/>
              <a:gd name="connsiteX3" fmla="*/ 7104888 w 7104888"/>
              <a:gd name="connsiteY3" fmla="*/ 6858000 h 6858000"/>
              <a:gd name="connsiteX4" fmla="*/ 0 w 7104888"/>
              <a:gd name="connsiteY4" fmla="*/ 6858000 h 6858000"/>
              <a:gd name="connsiteX5" fmla="*/ 0 w 7104888"/>
              <a:gd name="connsiteY5" fmla="*/ 0 h 6858000"/>
              <a:gd name="connsiteX0" fmla="*/ 10287 w 7115175"/>
              <a:gd name="connsiteY0" fmla="*/ 0 h 6858000"/>
              <a:gd name="connsiteX1" fmla="*/ 5705475 w 7115175"/>
              <a:gd name="connsiteY1" fmla="*/ 0 h 6858000"/>
              <a:gd name="connsiteX2" fmla="*/ 7115175 w 7115175"/>
              <a:gd name="connsiteY2" fmla="*/ 0 h 6858000"/>
              <a:gd name="connsiteX3" fmla="*/ 7115175 w 7115175"/>
              <a:gd name="connsiteY3" fmla="*/ 6858000 h 6858000"/>
              <a:gd name="connsiteX4" fmla="*/ 10287 w 7115175"/>
              <a:gd name="connsiteY4" fmla="*/ 6858000 h 6858000"/>
              <a:gd name="connsiteX5" fmla="*/ 0 w 7115175"/>
              <a:gd name="connsiteY5" fmla="*/ 5048250 h 6858000"/>
              <a:gd name="connsiteX6" fmla="*/ 10287 w 7115175"/>
              <a:gd name="connsiteY6" fmla="*/ 0 h 6858000"/>
              <a:gd name="connsiteX0" fmla="*/ 10287 w 7115175"/>
              <a:gd name="connsiteY0" fmla="*/ 0 h 6858000"/>
              <a:gd name="connsiteX1" fmla="*/ 5705475 w 7115175"/>
              <a:gd name="connsiteY1" fmla="*/ 0 h 6858000"/>
              <a:gd name="connsiteX2" fmla="*/ 7115175 w 7115175"/>
              <a:gd name="connsiteY2" fmla="*/ 0 h 6858000"/>
              <a:gd name="connsiteX3" fmla="*/ 7115175 w 7115175"/>
              <a:gd name="connsiteY3" fmla="*/ 6858000 h 6858000"/>
              <a:gd name="connsiteX4" fmla="*/ 1533526 w 7115175"/>
              <a:gd name="connsiteY4" fmla="*/ 6848475 h 6858000"/>
              <a:gd name="connsiteX5" fmla="*/ 10287 w 7115175"/>
              <a:gd name="connsiteY5" fmla="*/ 6858000 h 6858000"/>
              <a:gd name="connsiteX6" fmla="*/ 0 w 7115175"/>
              <a:gd name="connsiteY6" fmla="*/ 5048250 h 6858000"/>
              <a:gd name="connsiteX7" fmla="*/ 10287 w 7115175"/>
              <a:gd name="connsiteY7" fmla="*/ 0 h 6858000"/>
              <a:gd name="connsiteX0" fmla="*/ 10287 w 7115175"/>
              <a:gd name="connsiteY0" fmla="*/ 0 h 6858000"/>
              <a:gd name="connsiteX1" fmla="*/ 5705475 w 7115175"/>
              <a:gd name="connsiteY1" fmla="*/ 0 h 6858000"/>
              <a:gd name="connsiteX2" fmla="*/ 7115175 w 7115175"/>
              <a:gd name="connsiteY2" fmla="*/ 0 h 6858000"/>
              <a:gd name="connsiteX3" fmla="*/ 7115175 w 7115175"/>
              <a:gd name="connsiteY3" fmla="*/ 6858000 h 6858000"/>
              <a:gd name="connsiteX4" fmla="*/ 1533526 w 7115175"/>
              <a:gd name="connsiteY4" fmla="*/ 6848475 h 6858000"/>
              <a:gd name="connsiteX5" fmla="*/ 0 w 7115175"/>
              <a:gd name="connsiteY5" fmla="*/ 5048250 h 6858000"/>
              <a:gd name="connsiteX6" fmla="*/ 10287 w 7115175"/>
              <a:gd name="connsiteY6" fmla="*/ 0 h 6858000"/>
              <a:gd name="connsiteX0" fmla="*/ 0 w 7115175"/>
              <a:gd name="connsiteY0" fmla="*/ 5048250 h 6858000"/>
              <a:gd name="connsiteX1" fmla="*/ 5705475 w 7115175"/>
              <a:gd name="connsiteY1" fmla="*/ 0 h 6858000"/>
              <a:gd name="connsiteX2" fmla="*/ 7115175 w 7115175"/>
              <a:gd name="connsiteY2" fmla="*/ 0 h 6858000"/>
              <a:gd name="connsiteX3" fmla="*/ 7115175 w 7115175"/>
              <a:gd name="connsiteY3" fmla="*/ 6858000 h 6858000"/>
              <a:gd name="connsiteX4" fmla="*/ 1533526 w 7115175"/>
              <a:gd name="connsiteY4" fmla="*/ 6848475 h 6858000"/>
              <a:gd name="connsiteX5" fmla="*/ 0 w 7115175"/>
              <a:gd name="connsiteY5" fmla="*/ 504825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15175" h="6858000">
                <a:moveTo>
                  <a:pt x="0" y="5048250"/>
                </a:moveTo>
                <a:lnTo>
                  <a:pt x="5705475" y="0"/>
                </a:lnTo>
                <a:lnTo>
                  <a:pt x="7115175" y="0"/>
                </a:lnTo>
                <a:lnTo>
                  <a:pt x="7115175" y="6858000"/>
                </a:lnTo>
                <a:lnTo>
                  <a:pt x="1533526" y="6848475"/>
                </a:lnTo>
                <a:lnTo>
                  <a:pt x="0" y="5048250"/>
                </a:lnTo>
                <a:close/>
              </a:path>
            </a:pathLst>
          </a:custGeom>
          <a:solidFill>
            <a:schemeClr val="accent3">
              <a:alpha val="80000"/>
            </a:schemeClr>
          </a:solidFill>
        </p:spPr>
        <p:txBody>
          <a:bodyPr rIns="182880" anchor="ctr"/>
          <a:lstStyle>
            <a:lvl1pPr algn="r">
              <a:defRPr/>
            </a:lvl1pPr>
          </a:lstStyle>
          <a:p>
            <a:r>
              <a:rPr lang="en-US" smtClean="0"/>
              <a:t>Click icon to add picture</a:t>
            </a:r>
            <a:endParaRPr lang="en-US" dirty="0"/>
          </a:p>
        </p:txBody>
      </p:sp>
      <p:sp>
        <p:nvSpPr>
          <p:cNvPr id="9" name="Right Triangle 8"/>
          <p:cNvSpPr/>
          <p:nvPr/>
        </p:nvSpPr>
        <p:spPr>
          <a:xfrm>
            <a:off x="0" y="2647950"/>
            <a:ext cx="3571875" cy="4210050"/>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9"/>
          <p:cNvSpPr/>
          <p:nvPr/>
        </p:nvSpPr>
        <p:spPr>
          <a:xfrm>
            <a:off x="0" y="5048250"/>
            <a:ext cx="3571875" cy="1809750"/>
          </a:xfrm>
          <a:custGeom>
            <a:avLst/>
            <a:gdLst>
              <a:gd name="connsiteX0" fmla="*/ 0 w 3571875"/>
              <a:gd name="connsiteY0" fmla="*/ 4210050 h 4210050"/>
              <a:gd name="connsiteX1" fmla="*/ 0 w 3571875"/>
              <a:gd name="connsiteY1" fmla="*/ 0 h 4210050"/>
              <a:gd name="connsiteX2" fmla="*/ 3571875 w 3571875"/>
              <a:gd name="connsiteY2" fmla="*/ 4210050 h 4210050"/>
              <a:gd name="connsiteX3" fmla="*/ 0 w 3571875"/>
              <a:gd name="connsiteY3" fmla="*/ 4210050 h 4210050"/>
              <a:gd name="connsiteX0" fmla="*/ 0 w 3571875"/>
              <a:gd name="connsiteY0" fmla="*/ 1809750 h 1809750"/>
              <a:gd name="connsiteX1" fmla="*/ 1895475 w 3571875"/>
              <a:gd name="connsiteY1" fmla="*/ 0 h 1809750"/>
              <a:gd name="connsiteX2" fmla="*/ 3571875 w 3571875"/>
              <a:gd name="connsiteY2" fmla="*/ 1809750 h 1809750"/>
              <a:gd name="connsiteX3" fmla="*/ 0 w 3571875"/>
              <a:gd name="connsiteY3" fmla="*/ 1809750 h 1809750"/>
              <a:gd name="connsiteX0" fmla="*/ 0 w 3571875"/>
              <a:gd name="connsiteY0" fmla="*/ 1809750 h 1809750"/>
              <a:gd name="connsiteX1" fmla="*/ 2038350 w 3571875"/>
              <a:gd name="connsiteY1" fmla="*/ 0 h 1809750"/>
              <a:gd name="connsiteX2" fmla="*/ 3571875 w 3571875"/>
              <a:gd name="connsiteY2" fmla="*/ 1809750 h 1809750"/>
              <a:gd name="connsiteX3" fmla="*/ 0 w 3571875"/>
              <a:gd name="connsiteY3" fmla="*/ 1809750 h 1809750"/>
            </a:gdLst>
            <a:ahLst/>
            <a:cxnLst>
              <a:cxn ang="0">
                <a:pos x="connsiteX0" y="connsiteY0"/>
              </a:cxn>
              <a:cxn ang="0">
                <a:pos x="connsiteX1" y="connsiteY1"/>
              </a:cxn>
              <a:cxn ang="0">
                <a:pos x="connsiteX2" y="connsiteY2"/>
              </a:cxn>
              <a:cxn ang="0">
                <a:pos x="connsiteX3" y="connsiteY3"/>
              </a:cxn>
            </a:cxnLst>
            <a:rect l="l" t="t" r="r" b="b"/>
            <a:pathLst>
              <a:path w="3571875" h="1809750">
                <a:moveTo>
                  <a:pt x="0" y="1809750"/>
                </a:moveTo>
                <a:lnTo>
                  <a:pt x="2038350" y="0"/>
                </a:lnTo>
                <a:lnTo>
                  <a:pt x="3571875" y="1809750"/>
                </a:lnTo>
                <a:lnTo>
                  <a:pt x="0" y="1809750"/>
                </a:lnTo>
                <a:close/>
              </a:path>
            </a:pathLst>
          </a:cu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rot="19140000">
            <a:off x="671197" y="1717501"/>
            <a:ext cx="5486400" cy="867444"/>
          </a:xfrm>
        </p:spPr>
        <p:txBody>
          <a:bodyPr anchor="b"/>
          <a:lstStyle>
            <a:lvl1pPr algn="l">
              <a:defRPr sz="2800" b="0">
                <a:latin typeface="+mj-lt"/>
              </a:defRPr>
            </a:lvl1pPr>
          </a:lstStyle>
          <a:p>
            <a:r>
              <a:rPr lang="en-US" smtClean="0"/>
              <a:t>Click to edit Master title style</a:t>
            </a:r>
            <a:endParaRPr lang="en-US" dirty="0"/>
          </a:p>
        </p:txBody>
      </p:sp>
      <p:sp>
        <p:nvSpPr>
          <p:cNvPr id="4" name="Text Placeholder 3"/>
          <p:cNvSpPr>
            <a:spLocks noGrp="1"/>
          </p:cNvSpPr>
          <p:nvPr>
            <p:ph type="body" sz="half" idx="2"/>
          </p:nvPr>
        </p:nvSpPr>
        <p:spPr>
          <a:xfrm rot="19140000">
            <a:off x="1143479" y="2180529"/>
            <a:ext cx="6096545" cy="740664"/>
          </a:xfrm>
        </p:spPr>
        <p:txBody>
          <a:bodyPr/>
          <a:lstStyle>
            <a:lvl1pPr marL="0" indent="0">
              <a:buNone/>
              <a:defRPr sz="1400">
                <a:solidFill>
                  <a:schemeClr val="tx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9BDDD9F-98D9-4002-AE8F-B92357FC39C4}" type="datetimeFigureOut">
              <a:rPr lang="en-US" smtClean="0"/>
              <a:pPr/>
              <a:t>2/12/2017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E11C2E9-AF0C-411E-8271-CAD2C7232FAF}" type="slidenum">
              <a:rPr lang="en-US" smtClean="0"/>
              <a:pPr/>
              <a:t>‹#›</a:t>
            </a:fld>
            <a:endParaRPr lang="en-US"/>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4" name="Rectangle 3"/>
          <p:cNvSpPr/>
          <p:nvPr/>
        </p:nvSpPr>
        <p:spPr bwMode="white">
          <a:xfrm>
            <a:off x="6096000" y="0"/>
            <a:ext cx="320675" cy="6858000"/>
          </a:xfrm>
          <a:prstGeom prst="rect">
            <a:avLst/>
          </a:prstGeom>
          <a:solidFill>
            <a:srgbClr val="FFFFFF"/>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sp>
        <p:nvSpPr>
          <p:cNvPr id="5" name="Rectangle 4"/>
          <p:cNvSpPr/>
          <p:nvPr/>
        </p:nvSpPr>
        <p:spPr>
          <a:xfrm>
            <a:off x="6142038" y="609600"/>
            <a:ext cx="228600" cy="6248400"/>
          </a:xfrm>
          <a:prstGeom prst="rect">
            <a:avLst/>
          </a:prstGeom>
          <a:solidFill>
            <a:schemeClr val="accent1"/>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sp>
        <p:nvSpPr>
          <p:cNvPr id="6" name="Rectangle 5"/>
          <p:cNvSpPr/>
          <p:nvPr/>
        </p:nvSpPr>
        <p:spPr>
          <a:xfrm>
            <a:off x="6142038" y="0"/>
            <a:ext cx="228600" cy="533400"/>
          </a:xfrm>
          <a:prstGeom prst="rect">
            <a:avLst/>
          </a:prstGeom>
          <a:solidFill>
            <a:schemeClr val="accent2"/>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sp>
        <p:nvSpPr>
          <p:cNvPr id="2" name="Vertical Title 1"/>
          <p:cNvSpPr>
            <a:spLocks noGrp="1"/>
          </p:cNvSpPr>
          <p:nvPr>
            <p:ph type="title" orient="vert"/>
          </p:nvPr>
        </p:nvSpPr>
        <p:spPr>
          <a:xfrm>
            <a:off x="6553200" y="609600"/>
            <a:ext cx="2057400" cy="5516563"/>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609600"/>
            <a:ext cx="5562600" cy="551656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3"/>
          <p:cNvSpPr>
            <a:spLocks noGrp="1"/>
          </p:cNvSpPr>
          <p:nvPr>
            <p:ph type="dt" sz="half" idx="10"/>
          </p:nvPr>
        </p:nvSpPr>
        <p:spPr>
          <a:xfrm>
            <a:off x="6553200" y="6248400"/>
            <a:ext cx="2209800" cy="365125"/>
          </a:xfrm>
        </p:spPr>
        <p:txBody>
          <a:bodyPr/>
          <a:lstStyle>
            <a:lvl1pPr>
              <a:defRPr/>
            </a:lvl1pPr>
          </a:lstStyle>
          <a:p>
            <a:pPr>
              <a:defRPr/>
            </a:pPr>
            <a:fld id="{728828AF-2344-45E6-B0CC-012CE4F54052}" type="datetime8">
              <a:rPr lang="en-US">
                <a:solidFill>
                  <a:srgbClr val="775F55"/>
                </a:solidFill>
              </a:rPr>
              <a:pPr>
                <a:defRPr/>
              </a:pPr>
              <a:t>2/12/2017 12:11 PM</a:t>
            </a:fld>
            <a:endParaRPr lang="en-US" dirty="0">
              <a:solidFill>
                <a:srgbClr val="775F55"/>
              </a:solidFill>
            </a:endParaRPr>
          </a:p>
        </p:txBody>
      </p:sp>
      <p:sp>
        <p:nvSpPr>
          <p:cNvPr id="8" name="Footer Placeholder 4"/>
          <p:cNvSpPr>
            <a:spLocks noGrp="1"/>
          </p:cNvSpPr>
          <p:nvPr>
            <p:ph type="ftr" sz="quarter" idx="11"/>
          </p:nvPr>
        </p:nvSpPr>
        <p:spPr>
          <a:xfrm>
            <a:off x="457200" y="6248400"/>
            <a:ext cx="5573713" cy="365125"/>
          </a:xfrm>
        </p:spPr>
        <p:txBody>
          <a:bodyPr/>
          <a:lstStyle>
            <a:lvl1pPr>
              <a:defRPr/>
            </a:lvl1pPr>
          </a:lstStyle>
          <a:p>
            <a:pPr>
              <a:defRPr/>
            </a:pPr>
            <a:endParaRPr lang="en-US">
              <a:solidFill>
                <a:srgbClr val="775F55"/>
              </a:solidFill>
            </a:endParaRPr>
          </a:p>
        </p:txBody>
      </p:sp>
      <p:sp>
        <p:nvSpPr>
          <p:cNvPr id="9" name="Slide Number Placeholder 5"/>
          <p:cNvSpPr>
            <a:spLocks noGrp="1"/>
          </p:cNvSpPr>
          <p:nvPr>
            <p:ph type="sldNum" sz="quarter" idx="12"/>
          </p:nvPr>
        </p:nvSpPr>
        <p:spPr>
          <a:xfrm rot="5400000">
            <a:off x="5989638" y="144462"/>
            <a:ext cx="533400" cy="244475"/>
          </a:xfrm>
        </p:spPr>
        <p:txBody>
          <a:bodyPr/>
          <a:lstStyle>
            <a:lvl1pPr>
              <a:defRPr/>
            </a:lvl1pPr>
          </a:lstStyle>
          <a:p>
            <a:pPr>
              <a:defRPr/>
            </a:pPr>
            <a:fld id="{F71AD0BF-D129-42E8-91CD-6FBD1D6B0108}" type="slidenum">
              <a:rPr lang="en-US">
                <a:solidFill>
                  <a:srgbClr val="775F55"/>
                </a:solidFill>
              </a:rPr>
              <a:pPr>
                <a:defRPr/>
              </a:pPr>
              <a:t>‹#›</a:t>
            </a:fld>
            <a:endParaRPr lang="en-US" sz="1400" dirty="0">
              <a:solidFill>
                <a:srgbClr val="FFFFFF"/>
              </a:solidFill>
            </a:endParaRPr>
          </a:p>
        </p:txBody>
      </p:sp>
    </p:spTree>
    <p:extLst>
      <p:ext uri="{BB962C8B-B14F-4D97-AF65-F5344CB8AC3E}">
        <p14:creationId xmlns="" xmlns:p14="http://schemas.microsoft.com/office/powerpoint/2010/main" val="4210379209"/>
      </p:ext>
    </p:extLst>
  </p:cSld>
  <p:clrMapOvr>
    <a:overrideClrMapping bg1="lt1" tx1="dk1" bg2="lt2" tx2="dk2" accent1="accent1" accent2="accent2" accent3="accent3" accent4="accent4" accent5="accent5" accent6="accent6" hlink="hlink" folHlink="folHlink"/>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ED106EDD-0B10-4DE7-99CE-C27210E91625}" type="slidenum">
              <a:rPr lang="en-US">
                <a:solidFill>
                  <a:srgbClr val="000000"/>
                </a:solidFill>
              </a:rPr>
              <a:pPr/>
              <a:t>‹#›</a:t>
            </a:fld>
            <a:endParaRPr lang="en-US">
              <a:solidFill>
                <a:srgbClr val="000000"/>
              </a:solidFill>
            </a:endParaRPr>
          </a:p>
        </p:txBody>
      </p:sp>
    </p:spTree>
    <p:extLst>
      <p:ext uri="{BB962C8B-B14F-4D97-AF65-F5344CB8AC3E}">
        <p14:creationId xmlns="" xmlns:p14="http://schemas.microsoft.com/office/powerpoint/2010/main" val="4172448866"/>
      </p:ext>
    </p:extLst>
  </p:cSld>
  <p:clrMapOvr>
    <a:masterClrMapping/>
  </p:clrMapOvr>
  <p:transition>
    <p:dissolv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E860A2DC-5A55-443E-8F8C-F46EFBF3BA5C}" type="slidenum">
              <a:rPr lang="en-US">
                <a:solidFill>
                  <a:srgbClr val="000000"/>
                </a:solidFill>
              </a:rPr>
              <a:pPr/>
              <a:t>‹#›</a:t>
            </a:fld>
            <a:endParaRPr lang="en-US">
              <a:solidFill>
                <a:srgbClr val="000000"/>
              </a:solidFill>
            </a:endParaRPr>
          </a:p>
        </p:txBody>
      </p:sp>
    </p:spTree>
    <p:extLst>
      <p:ext uri="{BB962C8B-B14F-4D97-AF65-F5344CB8AC3E}">
        <p14:creationId xmlns="" xmlns:p14="http://schemas.microsoft.com/office/powerpoint/2010/main" val="1750821465"/>
      </p:ext>
    </p:extLst>
  </p:cSld>
  <p:clrMapOvr>
    <a:masterClrMapping/>
  </p:clrMapOvr>
  <p:transition>
    <p:dissolv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97094FAC-3C35-4E61-87C8-96B75F67A53A}" type="slidenum">
              <a:rPr lang="en-US">
                <a:solidFill>
                  <a:srgbClr val="000000"/>
                </a:solidFill>
              </a:rPr>
              <a:pPr/>
              <a:t>‹#›</a:t>
            </a:fld>
            <a:endParaRPr lang="en-US">
              <a:solidFill>
                <a:srgbClr val="000000"/>
              </a:solidFill>
            </a:endParaRPr>
          </a:p>
        </p:txBody>
      </p:sp>
    </p:spTree>
    <p:extLst>
      <p:ext uri="{BB962C8B-B14F-4D97-AF65-F5344CB8AC3E}">
        <p14:creationId xmlns="" xmlns:p14="http://schemas.microsoft.com/office/powerpoint/2010/main" val="1216217650"/>
      </p:ext>
    </p:extLst>
  </p:cSld>
  <p:clrMapOvr>
    <a:masterClrMapping/>
  </p:clrMapOvr>
  <p:transition>
    <p:dissolv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lvl1pPr>
              <a:defRPr/>
            </a:lvl1pPr>
          </a:lstStyle>
          <a:p>
            <a:endParaRPr lang="en-US">
              <a:solidFill>
                <a:srgbClr val="000000"/>
              </a:solidFill>
            </a:endParaRPr>
          </a:p>
        </p:txBody>
      </p:sp>
      <p:sp>
        <p:nvSpPr>
          <p:cNvPr id="6" name="Footer Placeholder 5"/>
          <p:cNvSpPr>
            <a:spLocks noGrp="1"/>
          </p:cNvSpPr>
          <p:nvPr>
            <p:ph type="ftr" sz="quarter" idx="11"/>
          </p:nvPr>
        </p:nvSpPr>
        <p:spPr/>
        <p:txBody>
          <a:bodyPr/>
          <a:lstStyle>
            <a:lvl1pPr>
              <a:defRPr/>
            </a:lvl1pPr>
          </a:lstStyle>
          <a:p>
            <a:endParaRPr lang="en-US">
              <a:solidFill>
                <a:srgbClr val="000000"/>
              </a:solidFill>
            </a:endParaRPr>
          </a:p>
        </p:txBody>
      </p:sp>
      <p:sp>
        <p:nvSpPr>
          <p:cNvPr id="7" name="Slide Number Placeholder 6"/>
          <p:cNvSpPr>
            <a:spLocks noGrp="1"/>
          </p:cNvSpPr>
          <p:nvPr>
            <p:ph type="sldNum" sz="quarter" idx="12"/>
          </p:nvPr>
        </p:nvSpPr>
        <p:spPr/>
        <p:txBody>
          <a:bodyPr/>
          <a:lstStyle>
            <a:lvl1pPr>
              <a:defRPr/>
            </a:lvl1pPr>
          </a:lstStyle>
          <a:p>
            <a:fld id="{9E39EE47-018B-470A-A472-85A314B27B70}" type="slidenum">
              <a:rPr lang="en-US">
                <a:solidFill>
                  <a:srgbClr val="000000"/>
                </a:solidFill>
              </a:rPr>
              <a:pPr/>
              <a:t>‹#›</a:t>
            </a:fld>
            <a:endParaRPr lang="en-US">
              <a:solidFill>
                <a:srgbClr val="000000"/>
              </a:solidFill>
            </a:endParaRPr>
          </a:p>
        </p:txBody>
      </p:sp>
    </p:spTree>
    <p:extLst>
      <p:ext uri="{BB962C8B-B14F-4D97-AF65-F5344CB8AC3E}">
        <p14:creationId xmlns="" xmlns:p14="http://schemas.microsoft.com/office/powerpoint/2010/main" val="3850519220"/>
      </p:ext>
    </p:extLst>
  </p:cSld>
  <p:clrMapOvr>
    <a:masterClrMapping/>
  </p:clrMapOvr>
  <p:transition>
    <p:dissolv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lvl1pPr>
              <a:defRPr/>
            </a:lvl1pPr>
          </a:lstStyle>
          <a:p>
            <a:endParaRPr lang="en-US">
              <a:solidFill>
                <a:srgbClr val="000000"/>
              </a:solidFill>
            </a:endParaRPr>
          </a:p>
        </p:txBody>
      </p:sp>
      <p:sp>
        <p:nvSpPr>
          <p:cNvPr id="8" name="Footer Placeholder 7"/>
          <p:cNvSpPr>
            <a:spLocks noGrp="1"/>
          </p:cNvSpPr>
          <p:nvPr>
            <p:ph type="ftr" sz="quarter" idx="11"/>
          </p:nvPr>
        </p:nvSpPr>
        <p:spPr/>
        <p:txBody>
          <a:bodyPr/>
          <a:lstStyle>
            <a:lvl1pPr>
              <a:defRPr/>
            </a:lvl1pPr>
          </a:lstStyle>
          <a:p>
            <a:endParaRPr lang="en-US">
              <a:solidFill>
                <a:srgbClr val="000000"/>
              </a:solidFill>
            </a:endParaRPr>
          </a:p>
        </p:txBody>
      </p:sp>
      <p:sp>
        <p:nvSpPr>
          <p:cNvPr id="9" name="Slide Number Placeholder 8"/>
          <p:cNvSpPr>
            <a:spLocks noGrp="1"/>
          </p:cNvSpPr>
          <p:nvPr>
            <p:ph type="sldNum" sz="quarter" idx="12"/>
          </p:nvPr>
        </p:nvSpPr>
        <p:spPr/>
        <p:txBody>
          <a:bodyPr/>
          <a:lstStyle>
            <a:lvl1pPr>
              <a:defRPr/>
            </a:lvl1pPr>
          </a:lstStyle>
          <a:p>
            <a:fld id="{1D7ACC71-E1C1-4CF8-BE7B-94175D14FB13}" type="slidenum">
              <a:rPr lang="en-US">
                <a:solidFill>
                  <a:srgbClr val="000000"/>
                </a:solidFill>
              </a:rPr>
              <a:pPr/>
              <a:t>‹#›</a:t>
            </a:fld>
            <a:endParaRPr lang="en-US">
              <a:solidFill>
                <a:srgbClr val="000000"/>
              </a:solidFill>
            </a:endParaRPr>
          </a:p>
        </p:txBody>
      </p:sp>
    </p:spTree>
    <p:extLst>
      <p:ext uri="{BB962C8B-B14F-4D97-AF65-F5344CB8AC3E}">
        <p14:creationId xmlns="" xmlns:p14="http://schemas.microsoft.com/office/powerpoint/2010/main" val="3859758948"/>
      </p:ext>
    </p:extLst>
  </p:cSld>
  <p:clrMapOvr>
    <a:masterClrMapping/>
  </p:clrMapOvr>
  <p:transition>
    <p:dissolv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lvl1pPr>
              <a:defRPr/>
            </a:lvl1pPr>
          </a:lstStyle>
          <a:p>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endParaRPr lang="en-US">
              <a:solidFill>
                <a:srgbClr val="000000"/>
              </a:solidFill>
            </a:endParaRPr>
          </a:p>
        </p:txBody>
      </p:sp>
      <p:sp>
        <p:nvSpPr>
          <p:cNvPr id="5" name="Slide Number Placeholder 4"/>
          <p:cNvSpPr>
            <a:spLocks noGrp="1"/>
          </p:cNvSpPr>
          <p:nvPr>
            <p:ph type="sldNum" sz="quarter" idx="12"/>
          </p:nvPr>
        </p:nvSpPr>
        <p:spPr/>
        <p:txBody>
          <a:bodyPr/>
          <a:lstStyle>
            <a:lvl1pPr>
              <a:defRPr/>
            </a:lvl1pPr>
          </a:lstStyle>
          <a:p>
            <a:fld id="{BB782768-69DD-4AB9-B82F-8F955A2C616A}" type="slidenum">
              <a:rPr lang="en-US">
                <a:solidFill>
                  <a:srgbClr val="000000"/>
                </a:solidFill>
              </a:rPr>
              <a:pPr/>
              <a:t>‹#›</a:t>
            </a:fld>
            <a:endParaRPr lang="en-US">
              <a:solidFill>
                <a:srgbClr val="000000"/>
              </a:solidFill>
            </a:endParaRPr>
          </a:p>
        </p:txBody>
      </p:sp>
    </p:spTree>
    <p:extLst>
      <p:ext uri="{BB962C8B-B14F-4D97-AF65-F5344CB8AC3E}">
        <p14:creationId xmlns="" xmlns:p14="http://schemas.microsoft.com/office/powerpoint/2010/main" val="1198196725"/>
      </p:ext>
    </p:extLst>
  </p:cSld>
  <p:clrMapOvr>
    <a:masterClrMapping/>
  </p:clrMapOvr>
  <p:transition>
    <p:dissolv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solidFill>
                <a:srgbClr val="000000"/>
              </a:solidFill>
            </a:endParaRPr>
          </a:p>
        </p:txBody>
      </p:sp>
      <p:sp>
        <p:nvSpPr>
          <p:cNvPr id="3" name="Footer Placeholder 2"/>
          <p:cNvSpPr>
            <a:spLocks noGrp="1"/>
          </p:cNvSpPr>
          <p:nvPr>
            <p:ph type="ftr" sz="quarter" idx="11"/>
          </p:nvPr>
        </p:nvSpPr>
        <p:spPr/>
        <p:txBody>
          <a:bodyPr/>
          <a:lstStyle>
            <a:lvl1pPr>
              <a:defRPr/>
            </a:lvl1pPr>
          </a:lstStyle>
          <a:p>
            <a:endParaRPr lang="en-US">
              <a:solidFill>
                <a:srgbClr val="000000"/>
              </a:solidFill>
            </a:endParaRPr>
          </a:p>
        </p:txBody>
      </p:sp>
      <p:sp>
        <p:nvSpPr>
          <p:cNvPr id="4" name="Slide Number Placeholder 3"/>
          <p:cNvSpPr>
            <a:spLocks noGrp="1"/>
          </p:cNvSpPr>
          <p:nvPr>
            <p:ph type="sldNum" sz="quarter" idx="12"/>
          </p:nvPr>
        </p:nvSpPr>
        <p:spPr/>
        <p:txBody>
          <a:bodyPr/>
          <a:lstStyle>
            <a:lvl1pPr>
              <a:defRPr/>
            </a:lvl1pPr>
          </a:lstStyle>
          <a:p>
            <a:fld id="{9C8083E1-959E-4260-BC88-6D55B96B0258}" type="slidenum">
              <a:rPr lang="en-US">
                <a:solidFill>
                  <a:srgbClr val="000000"/>
                </a:solidFill>
              </a:rPr>
              <a:pPr/>
              <a:t>‹#›</a:t>
            </a:fld>
            <a:endParaRPr lang="en-US">
              <a:solidFill>
                <a:srgbClr val="000000"/>
              </a:solidFill>
            </a:endParaRPr>
          </a:p>
        </p:txBody>
      </p:sp>
    </p:spTree>
    <p:extLst>
      <p:ext uri="{BB962C8B-B14F-4D97-AF65-F5344CB8AC3E}">
        <p14:creationId xmlns="" xmlns:p14="http://schemas.microsoft.com/office/powerpoint/2010/main" val="1612713928"/>
      </p:ext>
    </p:extLst>
  </p:cSld>
  <p:clrMapOvr>
    <a:masterClrMapping/>
  </p:clrMapOvr>
  <p:transition>
    <p:dissolv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endParaRPr lang="en-US">
              <a:solidFill>
                <a:srgbClr val="000000"/>
              </a:solidFill>
            </a:endParaRPr>
          </a:p>
        </p:txBody>
      </p:sp>
      <p:sp>
        <p:nvSpPr>
          <p:cNvPr id="6" name="Footer Placeholder 5"/>
          <p:cNvSpPr>
            <a:spLocks noGrp="1"/>
          </p:cNvSpPr>
          <p:nvPr>
            <p:ph type="ftr" sz="quarter" idx="11"/>
          </p:nvPr>
        </p:nvSpPr>
        <p:spPr/>
        <p:txBody>
          <a:bodyPr/>
          <a:lstStyle>
            <a:lvl1pPr>
              <a:defRPr/>
            </a:lvl1pPr>
          </a:lstStyle>
          <a:p>
            <a:endParaRPr lang="en-US">
              <a:solidFill>
                <a:srgbClr val="000000"/>
              </a:solidFill>
            </a:endParaRPr>
          </a:p>
        </p:txBody>
      </p:sp>
      <p:sp>
        <p:nvSpPr>
          <p:cNvPr id="7" name="Slide Number Placeholder 6"/>
          <p:cNvSpPr>
            <a:spLocks noGrp="1"/>
          </p:cNvSpPr>
          <p:nvPr>
            <p:ph type="sldNum" sz="quarter" idx="12"/>
          </p:nvPr>
        </p:nvSpPr>
        <p:spPr/>
        <p:txBody>
          <a:bodyPr/>
          <a:lstStyle>
            <a:lvl1pPr>
              <a:defRPr/>
            </a:lvl1pPr>
          </a:lstStyle>
          <a:p>
            <a:fld id="{27D5D250-0FEC-4456-B134-33AEE260501F}" type="slidenum">
              <a:rPr lang="en-US">
                <a:solidFill>
                  <a:srgbClr val="000000"/>
                </a:solidFill>
              </a:rPr>
              <a:pPr/>
              <a:t>‹#›</a:t>
            </a:fld>
            <a:endParaRPr lang="en-US">
              <a:solidFill>
                <a:srgbClr val="000000"/>
              </a:solidFill>
            </a:endParaRPr>
          </a:p>
        </p:txBody>
      </p:sp>
    </p:spTree>
    <p:extLst>
      <p:ext uri="{BB962C8B-B14F-4D97-AF65-F5344CB8AC3E}">
        <p14:creationId xmlns="" xmlns:p14="http://schemas.microsoft.com/office/powerpoint/2010/main" val="3339437281"/>
      </p:ext>
    </p:extLst>
  </p:cSld>
  <p:clrMapOvr>
    <a:masterClrMapping/>
  </p:clrMapOvr>
  <p:transition>
    <p:dissolv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endParaRPr lang="en-US">
              <a:solidFill>
                <a:srgbClr val="000000"/>
              </a:solidFill>
            </a:endParaRPr>
          </a:p>
        </p:txBody>
      </p:sp>
      <p:sp>
        <p:nvSpPr>
          <p:cNvPr id="6" name="Footer Placeholder 5"/>
          <p:cNvSpPr>
            <a:spLocks noGrp="1"/>
          </p:cNvSpPr>
          <p:nvPr>
            <p:ph type="ftr" sz="quarter" idx="11"/>
          </p:nvPr>
        </p:nvSpPr>
        <p:spPr/>
        <p:txBody>
          <a:bodyPr/>
          <a:lstStyle>
            <a:lvl1pPr>
              <a:defRPr/>
            </a:lvl1pPr>
          </a:lstStyle>
          <a:p>
            <a:endParaRPr lang="en-US">
              <a:solidFill>
                <a:srgbClr val="000000"/>
              </a:solidFill>
            </a:endParaRPr>
          </a:p>
        </p:txBody>
      </p:sp>
      <p:sp>
        <p:nvSpPr>
          <p:cNvPr id="7" name="Slide Number Placeholder 6"/>
          <p:cNvSpPr>
            <a:spLocks noGrp="1"/>
          </p:cNvSpPr>
          <p:nvPr>
            <p:ph type="sldNum" sz="quarter" idx="12"/>
          </p:nvPr>
        </p:nvSpPr>
        <p:spPr/>
        <p:txBody>
          <a:bodyPr/>
          <a:lstStyle>
            <a:lvl1pPr>
              <a:defRPr/>
            </a:lvl1pPr>
          </a:lstStyle>
          <a:p>
            <a:fld id="{01B22840-B173-4507-830F-29FEF1B114A8}" type="slidenum">
              <a:rPr lang="en-US">
                <a:solidFill>
                  <a:srgbClr val="000000"/>
                </a:solidFill>
              </a:rPr>
              <a:pPr/>
              <a:t>‹#›</a:t>
            </a:fld>
            <a:endParaRPr lang="en-US">
              <a:solidFill>
                <a:srgbClr val="000000"/>
              </a:solidFill>
            </a:endParaRPr>
          </a:p>
        </p:txBody>
      </p:sp>
    </p:spTree>
    <p:extLst>
      <p:ext uri="{BB962C8B-B14F-4D97-AF65-F5344CB8AC3E}">
        <p14:creationId xmlns="" xmlns:p14="http://schemas.microsoft.com/office/powerpoint/2010/main" val="3253529136"/>
      </p:ext>
    </p:extLst>
  </p:cSld>
  <p:clrMapOvr>
    <a:masterClrMapping/>
  </p:clrMapOvr>
  <p:transition>
    <p:dissolv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09.xml"/><Relationship Id="rId3" Type="http://schemas.openxmlformats.org/officeDocument/2006/relationships/slideLayout" Target="../slideLayouts/slideLayout104.xml"/><Relationship Id="rId7" Type="http://schemas.openxmlformats.org/officeDocument/2006/relationships/slideLayout" Target="../slideLayouts/slideLayout108.xml"/><Relationship Id="rId12" Type="http://schemas.openxmlformats.org/officeDocument/2006/relationships/theme" Target="../theme/theme10.xml"/><Relationship Id="rId2" Type="http://schemas.openxmlformats.org/officeDocument/2006/relationships/slideLayout" Target="../slideLayouts/slideLayout103.xml"/><Relationship Id="rId1" Type="http://schemas.openxmlformats.org/officeDocument/2006/relationships/slideLayout" Target="../slideLayouts/slideLayout102.xml"/><Relationship Id="rId6" Type="http://schemas.openxmlformats.org/officeDocument/2006/relationships/slideLayout" Target="../slideLayouts/slideLayout107.xml"/><Relationship Id="rId11" Type="http://schemas.openxmlformats.org/officeDocument/2006/relationships/slideLayout" Target="../slideLayouts/slideLayout112.xml"/><Relationship Id="rId5" Type="http://schemas.openxmlformats.org/officeDocument/2006/relationships/slideLayout" Target="../slideLayouts/slideLayout106.xml"/><Relationship Id="rId10" Type="http://schemas.openxmlformats.org/officeDocument/2006/relationships/slideLayout" Target="../slideLayouts/slideLayout111.xml"/><Relationship Id="rId4" Type="http://schemas.openxmlformats.org/officeDocument/2006/relationships/slideLayout" Target="../slideLayouts/slideLayout105.xml"/><Relationship Id="rId9" Type="http://schemas.openxmlformats.org/officeDocument/2006/relationships/slideLayout" Target="../slideLayouts/slideLayout110.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20.xml"/><Relationship Id="rId3" Type="http://schemas.openxmlformats.org/officeDocument/2006/relationships/slideLayout" Target="../slideLayouts/slideLayout115.xml"/><Relationship Id="rId7" Type="http://schemas.openxmlformats.org/officeDocument/2006/relationships/slideLayout" Target="../slideLayouts/slideLayout119.xml"/><Relationship Id="rId12" Type="http://schemas.openxmlformats.org/officeDocument/2006/relationships/theme" Target="../theme/theme11.xml"/><Relationship Id="rId2" Type="http://schemas.openxmlformats.org/officeDocument/2006/relationships/slideLayout" Target="../slideLayouts/slideLayout114.xml"/><Relationship Id="rId1" Type="http://schemas.openxmlformats.org/officeDocument/2006/relationships/slideLayout" Target="../slideLayouts/slideLayout113.xml"/><Relationship Id="rId6" Type="http://schemas.openxmlformats.org/officeDocument/2006/relationships/slideLayout" Target="../slideLayouts/slideLayout118.xml"/><Relationship Id="rId11" Type="http://schemas.openxmlformats.org/officeDocument/2006/relationships/slideLayout" Target="../slideLayouts/slideLayout123.xml"/><Relationship Id="rId5" Type="http://schemas.openxmlformats.org/officeDocument/2006/relationships/slideLayout" Target="../slideLayouts/slideLayout117.xml"/><Relationship Id="rId10" Type="http://schemas.openxmlformats.org/officeDocument/2006/relationships/slideLayout" Target="../slideLayouts/slideLayout122.xml"/><Relationship Id="rId4" Type="http://schemas.openxmlformats.org/officeDocument/2006/relationships/slideLayout" Target="../slideLayouts/slideLayout116.xml"/><Relationship Id="rId9" Type="http://schemas.openxmlformats.org/officeDocument/2006/relationships/slideLayout" Target="../slideLayouts/slideLayout121.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31.xml"/><Relationship Id="rId3" Type="http://schemas.openxmlformats.org/officeDocument/2006/relationships/slideLayout" Target="../slideLayouts/slideLayout126.xml"/><Relationship Id="rId7" Type="http://schemas.openxmlformats.org/officeDocument/2006/relationships/slideLayout" Target="../slideLayouts/slideLayout130.xml"/><Relationship Id="rId12" Type="http://schemas.openxmlformats.org/officeDocument/2006/relationships/theme" Target="../theme/theme12.xml"/><Relationship Id="rId2" Type="http://schemas.openxmlformats.org/officeDocument/2006/relationships/slideLayout" Target="../slideLayouts/slideLayout125.xml"/><Relationship Id="rId1" Type="http://schemas.openxmlformats.org/officeDocument/2006/relationships/slideLayout" Target="../slideLayouts/slideLayout124.xml"/><Relationship Id="rId6" Type="http://schemas.openxmlformats.org/officeDocument/2006/relationships/slideLayout" Target="../slideLayouts/slideLayout129.xml"/><Relationship Id="rId11" Type="http://schemas.openxmlformats.org/officeDocument/2006/relationships/slideLayout" Target="../slideLayouts/slideLayout134.xml"/><Relationship Id="rId5" Type="http://schemas.openxmlformats.org/officeDocument/2006/relationships/slideLayout" Target="../slideLayouts/slideLayout128.xml"/><Relationship Id="rId10" Type="http://schemas.openxmlformats.org/officeDocument/2006/relationships/slideLayout" Target="../slideLayouts/slideLayout133.xml"/><Relationship Id="rId4" Type="http://schemas.openxmlformats.org/officeDocument/2006/relationships/slideLayout" Target="../slideLayouts/slideLayout127.xml"/><Relationship Id="rId9" Type="http://schemas.openxmlformats.org/officeDocument/2006/relationships/slideLayout" Target="../slideLayouts/slideLayout13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theme" Target="../theme/theme3.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2.xml"/><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theme" Target="../theme/theme4.xml"/><Relationship Id="rId2" Type="http://schemas.openxmlformats.org/officeDocument/2006/relationships/slideLayout" Target="../slideLayouts/slideLayout36.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0" Type="http://schemas.openxmlformats.org/officeDocument/2006/relationships/slideLayout" Target="../slideLayouts/slideLayout44.xml"/><Relationship Id="rId4" Type="http://schemas.openxmlformats.org/officeDocument/2006/relationships/slideLayout" Target="../slideLayouts/slideLayout38.xml"/><Relationship Id="rId9" Type="http://schemas.openxmlformats.org/officeDocument/2006/relationships/slideLayout" Target="../slideLayouts/slideLayout43.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3.xml"/><Relationship Id="rId13" Type="http://schemas.openxmlformats.org/officeDocument/2006/relationships/image" Target="../media/image4.jpeg"/><Relationship Id="rId3" Type="http://schemas.openxmlformats.org/officeDocument/2006/relationships/slideLayout" Target="../slideLayouts/slideLayout48.xml"/><Relationship Id="rId7" Type="http://schemas.openxmlformats.org/officeDocument/2006/relationships/slideLayout" Target="../slideLayouts/slideLayout52.xml"/><Relationship Id="rId12" Type="http://schemas.openxmlformats.org/officeDocument/2006/relationships/theme" Target="../theme/theme5.xml"/><Relationship Id="rId2" Type="http://schemas.openxmlformats.org/officeDocument/2006/relationships/slideLayout" Target="../slideLayouts/slideLayout47.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5" Type="http://schemas.openxmlformats.org/officeDocument/2006/relationships/slideLayout" Target="../slideLayouts/slideLayout50.xml"/><Relationship Id="rId10" Type="http://schemas.openxmlformats.org/officeDocument/2006/relationships/slideLayout" Target="../slideLayouts/slideLayout55.xml"/><Relationship Id="rId4" Type="http://schemas.openxmlformats.org/officeDocument/2006/relationships/slideLayout" Target="../slideLayouts/slideLayout49.xml"/><Relationship Id="rId9" Type="http://schemas.openxmlformats.org/officeDocument/2006/relationships/slideLayout" Target="../slideLayouts/slideLayout54.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4.xml"/><Relationship Id="rId13" Type="http://schemas.openxmlformats.org/officeDocument/2006/relationships/theme" Target="../theme/theme6.xml"/><Relationship Id="rId3" Type="http://schemas.openxmlformats.org/officeDocument/2006/relationships/slideLayout" Target="../slideLayouts/slideLayout59.xml"/><Relationship Id="rId7" Type="http://schemas.openxmlformats.org/officeDocument/2006/relationships/slideLayout" Target="../slideLayouts/slideLayout63.xml"/><Relationship Id="rId12" Type="http://schemas.openxmlformats.org/officeDocument/2006/relationships/slideLayout" Target="../slideLayouts/slideLayout68.xml"/><Relationship Id="rId2" Type="http://schemas.openxmlformats.org/officeDocument/2006/relationships/slideLayout" Target="../slideLayouts/slideLayout58.xml"/><Relationship Id="rId1" Type="http://schemas.openxmlformats.org/officeDocument/2006/relationships/slideLayout" Target="../slideLayouts/slideLayout57.xml"/><Relationship Id="rId6" Type="http://schemas.openxmlformats.org/officeDocument/2006/relationships/slideLayout" Target="../slideLayouts/slideLayout62.xml"/><Relationship Id="rId11" Type="http://schemas.openxmlformats.org/officeDocument/2006/relationships/slideLayout" Target="../slideLayouts/slideLayout67.xml"/><Relationship Id="rId5" Type="http://schemas.openxmlformats.org/officeDocument/2006/relationships/slideLayout" Target="../slideLayouts/slideLayout61.xml"/><Relationship Id="rId15" Type="http://schemas.openxmlformats.org/officeDocument/2006/relationships/image" Target="../media/image6.png"/><Relationship Id="rId10" Type="http://schemas.openxmlformats.org/officeDocument/2006/relationships/slideLayout" Target="../slideLayouts/slideLayout66.xml"/><Relationship Id="rId4" Type="http://schemas.openxmlformats.org/officeDocument/2006/relationships/slideLayout" Target="../slideLayouts/slideLayout60.xml"/><Relationship Id="rId9" Type="http://schemas.openxmlformats.org/officeDocument/2006/relationships/slideLayout" Target="../slideLayouts/slideLayout65.xml"/><Relationship Id="rId14" Type="http://schemas.openxmlformats.org/officeDocument/2006/relationships/image" Target="../media/image5.jpeg"/></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6.xml"/><Relationship Id="rId3" Type="http://schemas.openxmlformats.org/officeDocument/2006/relationships/slideLayout" Target="../slideLayouts/slideLayout71.xml"/><Relationship Id="rId7" Type="http://schemas.openxmlformats.org/officeDocument/2006/relationships/slideLayout" Target="../slideLayouts/slideLayout75.xml"/><Relationship Id="rId12" Type="http://schemas.openxmlformats.org/officeDocument/2006/relationships/theme" Target="../theme/theme7.xml"/><Relationship Id="rId2" Type="http://schemas.openxmlformats.org/officeDocument/2006/relationships/slideLayout" Target="../slideLayouts/slideLayout70.xml"/><Relationship Id="rId1" Type="http://schemas.openxmlformats.org/officeDocument/2006/relationships/slideLayout" Target="../slideLayouts/slideLayout69.xml"/><Relationship Id="rId6" Type="http://schemas.openxmlformats.org/officeDocument/2006/relationships/slideLayout" Target="../slideLayouts/slideLayout74.xml"/><Relationship Id="rId11" Type="http://schemas.openxmlformats.org/officeDocument/2006/relationships/slideLayout" Target="../slideLayouts/slideLayout79.xml"/><Relationship Id="rId5" Type="http://schemas.openxmlformats.org/officeDocument/2006/relationships/slideLayout" Target="../slideLayouts/slideLayout73.xml"/><Relationship Id="rId10" Type="http://schemas.openxmlformats.org/officeDocument/2006/relationships/slideLayout" Target="../slideLayouts/slideLayout78.xml"/><Relationship Id="rId4" Type="http://schemas.openxmlformats.org/officeDocument/2006/relationships/slideLayout" Target="../slideLayouts/slideLayout72.xml"/><Relationship Id="rId9" Type="http://schemas.openxmlformats.org/officeDocument/2006/relationships/slideLayout" Target="../slideLayouts/slideLayout7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87.xml"/><Relationship Id="rId3" Type="http://schemas.openxmlformats.org/officeDocument/2006/relationships/slideLayout" Target="../slideLayouts/slideLayout82.xml"/><Relationship Id="rId7" Type="http://schemas.openxmlformats.org/officeDocument/2006/relationships/slideLayout" Target="../slideLayouts/slideLayout86.xml"/><Relationship Id="rId12" Type="http://schemas.openxmlformats.org/officeDocument/2006/relationships/theme" Target="../theme/theme8.xml"/><Relationship Id="rId2" Type="http://schemas.openxmlformats.org/officeDocument/2006/relationships/slideLayout" Target="../slideLayouts/slideLayout81.xml"/><Relationship Id="rId1" Type="http://schemas.openxmlformats.org/officeDocument/2006/relationships/slideLayout" Target="../slideLayouts/slideLayout80.xml"/><Relationship Id="rId6" Type="http://schemas.openxmlformats.org/officeDocument/2006/relationships/slideLayout" Target="../slideLayouts/slideLayout85.xml"/><Relationship Id="rId11" Type="http://schemas.openxmlformats.org/officeDocument/2006/relationships/slideLayout" Target="../slideLayouts/slideLayout90.xml"/><Relationship Id="rId5" Type="http://schemas.openxmlformats.org/officeDocument/2006/relationships/slideLayout" Target="../slideLayouts/slideLayout84.xml"/><Relationship Id="rId10" Type="http://schemas.openxmlformats.org/officeDocument/2006/relationships/slideLayout" Target="../slideLayouts/slideLayout89.xml"/><Relationship Id="rId4" Type="http://schemas.openxmlformats.org/officeDocument/2006/relationships/slideLayout" Target="../slideLayouts/slideLayout83.xml"/><Relationship Id="rId9" Type="http://schemas.openxmlformats.org/officeDocument/2006/relationships/slideLayout" Target="../slideLayouts/slideLayout88.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98.xml"/><Relationship Id="rId3" Type="http://schemas.openxmlformats.org/officeDocument/2006/relationships/slideLayout" Target="../slideLayouts/slideLayout93.xml"/><Relationship Id="rId7" Type="http://schemas.openxmlformats.org/officeDocument/2006/relationships/slideLayout" Target="../slideLayouts/slideLayout97.xml"/><Relationship Id="rId12" Type="http://schemas.openxmlformats.org/officeDocument/2006/relationships/theme" Target="../theme/theme9.xml"/><Relationship Id="rId2" Type="http://schemas.openxmlformats.org/officeDocument/2006/relationships/slideLayout" Target="../slideLayouts/slideLayout92.xml"/><Relationship Id="rId1" Type="http://schemas.openxmlformats.org/officeDocument/2006/relationships/slideLayout" Target="../slideLayouts/slideLayout91.xml"/><Relationship Id="rId6" Type="http://schemas.openxmlformats.org/officeDocument/2006/relationships/slideLayout" Target="../slideLayouts/slideLayout96.xml"/><Relationship Id="rId11" Type="http://schemas.openxmlformats.org/officeDocument/2006/relationships/slideLayout" Target="../slideLayouts/slideLayout101.xml"/><Relationship Id="rId5" Type="http://schemas.openxmlformats.org/officeDocument/2006/relationships/slideLayout" Target="../slideLayouts/slideLayout95.xml"/><Relationship Id="rId10" Type="http://schemas.openxmlformats.org/officeDocument/2006/relationships/slideLayout" Target="../slideLayouts/slideLayout100.xml"/><Relationship Id="rId4" Type="http://schemas.openxmlformats.org/officeDocument/2006/relationships/slideLayout" Target="../slideLayouts/slideLayout94.xml"/><Relationship Id="rId9" Type="http://schemas.openxmlformats.org/officeDocument/2006/relationships/slideLayout" Target="../slideLayouts/slideLayout9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Freeform 6"/>
          <p:cNvSpPr/>
          <p:nvPr/>
        </p:nvSpPr>
        <p:spPr>
          <a:xfrm>
            <a:off x="-2382" y="5050633"/>
            <a:ext cx="3574257" cy="1807368"/>
          </a:xfrm>
          <a:custGeom>
            <a:avLst/>
            <a:gdLst>
              <a:gd name="connsiteX0" fmla="*/ 0 w 3571875"/>
              <a:gd name="connsiteY0" fmla="*/ 4210050 h 4210050"/>
              <a:gd name="connsiteX1" fmla="*/ 0 w 3571875"/>
              <a:gd name="connsiteY1" fmla="*/ 0 h 4210050"/>
              <a:gd name="connsiteX2" fmla="*/ 3571875 w 3571875"/>
              <a:gd name="connsiteY2" fmla="*/ 4210050 h 4210050"/>
              <a:gd name="connsiteX3" fmla="*/ 0 w 3571875"/>
              <a:gd name="connsiteY3" fmla="*/ 4210050 h 4210050"/>
              <a:gd name="connsiteX0" fmla="*/ 0 w 3571875"/>
              <a:gd name="connsiteY0" fmla="*/ 4210050 h 4210050"/>
              <a:gd name="connsiteX1" fmla="*/ 0 w 3571875"/>
              <a:gd name="connsiteY1" fmla="*/ 0 h 4210050"/>
              <a:gd name="connsiteX2" fmla="*/ 2028825 w 3571875"/>
              <a:gd name="connsiteY2" fmla="*/ 2388394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205038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393157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393157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281238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393157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393157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76450 w 3571875"/>
              <a:gd name="connsiteY2" fmla="*/ 2274094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245519 w 3571875"/>
              <a:gd name="connsiteY2" fmla="*/ 2405063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38350 w 3571875"/>
              <a:gd name="connsiteY2" fmla="*/ 2405063 h 4210050"/>
              <a:gd name="connsiteX3" fmla="*/ 3571875 w 3571875"/>
              <a:gd name="connsiteY3" fmla="*/ 4210050 h 4210050"/>
              <a:gd name="connsiteX4" fmla="*/ 0 w 3571875"/>
              <a:gd name="connsiteY4" fmla="*/ 4210050 h 4210050"/>
              <a:gd name="connsiteX0" fmla="*/ 0 w 3571875"/>
              <a:gd name="connsiteY0" fmla="*/ 2433637 h 2433637"/>
              <a:gd name="connsiteX1" fmla="*/ 257175 w 3571875"/>
              <a:gd name="connsiteY1" fmla="*/ 0 h 2433637"/>
              <a:gd name="connsiteX2" fmla="*/ 2038350 w 3571875"/>
              <a:gd name="connsiteY2" fmla="*/ 628650 h 2433637"/>
              <a:gd name="connsiteX3" fmla="*/ 3571875 w 3571875"/>
              <a:gd name="connsiteY3" fmla="*/ 2433637 h 2433637"/>
              <a:gd name="connsiteX4" fmla="*/ 0 w 3571875"/>
              <a:gd name="connsiteY4" fmla="*/ 2433637 h 2433637"/>
              <a:gd name="connsiteX0" fmla="*/ 2382 w 3574257"/>
              <a:gd name="connsiteY0" fmla="*/ 1807368 h 1807368"/>
              <a:gd name="connsiteX1" fmla="*/ 0 w 3574257"/>
              <a:gd name="connsiteY1" fmla="*/ 0 h 1807368"/>
              <a:gd name="connsiteX2" fmla="*/ 2040732 w 3574257"/>
              <a:gd name="connsiteY2" fmla="*/ 2381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1924051 w 3574257"/>
              <a:gd name="connsiteY2" fmla="*/ 307181 h 1807368"/>
              <a:gd name="connsiteX3" fmla="*/ 3574257 w 3574257"/>
              <a:gd name="connsiteY3" fmla="*/ 1807368 h 1807368"/>
              <a:gd name="connsiteX4" fmla="*/ 2382 w 3574257"/>
              <a:gd name="connsiteY4" fmla="*/ 1807368 h 1807368"/>
              <a:gd name="connsiteX0" fmla="*/ 2382 w 3574257"/>
              <a:gd name="connsiteY0" fmla="*/ 1809749 h 1809749"/>
              <a:gd name="connsiteX1" fmla="*/ 0 w 3574257"/>
              <a:gd name="connsiteY1" fmla="*/ 2381 h 1809749"/>
              <a:gd name="connsiteX2" fmla="*/ 2038351 w 3574257"/>
              <a:gd name="connsiteY2" fmla="*/ 0 h 1809749"/>
              <a:gd name="connsiteX3" fmla="*/ 3574257 w 3574257"/>
              <a:gd name="connsiteY3" fmla="*/ 1809749 h 1809749"/>
              <a:gd name="connsiteX4" fmla="*/ 2382 w 3574257"/>
              <a:gd name="connsiteY4" fmla="*/ 1809749 h 1809749"/>
              <a:gd name="connsiteX0" fmla="*/ 2382 w 3574257"/>
              <a:gd name="connsiteY0" fmla="*/ 1807368 h 1807368"/>
              <a:gd name="connsiteX1" fmla="*/ 0 w 3574257"/>
              <a:gd name="connsiteY1" fmla="*/ 0 h 1807368"/>
              <a:gd name="connsiteX2" fmla="*/ 1640682 w 3574257"/>
              <a:gd name="connsiteY2" fmla="*/ 450057 h 1807368"/>
              <a:gd name="connsiteX3" fmla="*/ 3574257 w 3574257"/>
              <a:gd name="connsiteY3" fmla="*/ 1807368 h 1807368"/>
              <a:gd name="connsiteX4" fmla="*/ 2382 w 3574257"/>
              <a:gd name="connsiteY4" fmla="*/ 1807368 h 1807368"/>
              <a:gd name="connsiteX0" fmla="*/ 2382 w 3574257"/>
              <a:gd name="connsiteY0" fmla="*/ 1809749 h 1809749"/>
              <a:gd name="connsiteX1" fmla="*/ 0 w 3574257"/>
              <a:gd name="connsiteY1" fmla="*/ 2381 h 1809749"/>
              <a:gd name="connsiteX2" fmla="*/ 2038351 w 3574257"/>
              <a:gd name="connsiteY2" fmla="*/ 0 h 1809749"/>
              <a:gd name="connsiteX3" fmla="*/ 3574257 w 3574257"/>
              <a:gd name="connsiteY3" fmla="*/ 1809749 h 1809749"/>
              <a:gd name="connsiteX4" fmla="*/ 2382 w 3574257"/>
              <a:gd name="connsiteY4" fmla="*/ 1809749 h 1809749"/>
              <a:gd name="connsiteX0" fmla="*/ 2382 w 3574257"/>
              <a:gd name="connsiteY0" fmla="*/ 1807368 h 1807368"/>
              <a:gd name="connsiteX1" fmla="*/ 0 w 3574257"/>
              <a:gd name="connsiteY1" fmla="*/ 0 h 1807368"/>
              <a:gd name="connsiteX2" fmla="*/ 1657351 w 3574257"/>
              <a:gd name="connsiteY2" fmla="*/ 230982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2040732 w 3574257"/>
              <a:gd name="connsiteY2" fmla="*/ 2382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1774032 w 3574257"/>
              <a:gd name="connsiteY2" fmla="*/ 161925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1969294 w 3574257"/>
              <a:gd name="connsiteY2" fmla="*/ 21432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1819275 w 3574257"/>
              <a:gd name="connsiteY2" fmla="*/ 200026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2045494 w 3574257"/>
              <a:gd name="connsiteY2" fmla="*/ 1 h 1807368"/>
              <a:gd name="connsiteX3" fmla="*/ 3574257 w 3574257"/>
              <a:gd name="connsiteY3" fmla="*/ 1807368 h 1807368"/>
              <a:gd name="connsiteX4" fmla="*/ 2382 w 3574257"/>
              <a:gd name="connsiteY4" fmla="*/ 1807368 h 1807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4257" h="1807368">
                <a:moveTo>
                  <a:pt x="2382" y="1807368"/>
                </a:moveTo>
                <a:lnTo>
                  <a:pt x="0" y="0"/>
                </a:lnTo>
                <a:lnTo>
                  <a:pt x="2045494" y="1"/>
                </a:lnTo>
                <a:lnTo>
                  <a:pt x="3574257" y="1807368"/>
                </a:lnTo>
                <a:lnTo>
                  <a:pt x="2382" y="1807368"/>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7"/>
          <p:cNvSpPr/>
          <p:nvPr/>
        </p:nvSpPr>
        <p:spPr>
          <a:xfrm>
            <a:off x="-2380" y="5051292"/>
            <a:ext cx="9146380" cy="1806709"/>
          </a:xfrm>
          <a:custGeom>
            <a:avLst/>
            <a:gdLst>
              <a:gd name="connsiteX0" fmla="*/ 0 w 3350419"/>
              <a:gd name="connsiteY0" fmla="*/ 2081213 h 2083594"/>
              <a:gd name="connsiteX1" fmla="*/ 3031331 w 3350419"/>
              <a:gd name="connsiteY1" fmla="*/ 0 h 2083594"/>
              <a:gd name="connsiteX2" fmla="*/ 3350419 w 3350419"/>
              <a:gd name="connsiteY2" fmla="*/ 80963 h 2083594"/>
              <a:gd name="connsiteX3" fmla="*/ 3350419 w 3350419"/>
              <a:gd name="connsiteY3" fmla="*/ 2083594 h 2083594"/>
              <a:gd name="connsiteX4" fmla="*/ 0 w 3350419"/>
              <a:gd name="connsiteY4" fmla="*/ 2081213 h 2083594"/>
              <a:gd name="connsiteX0" fmla="*/ 0 w 3112294"/>
              <a:gd name="connsiteY0" fmla="*/ 2019301 h 2083594"/>
              <a:gd name="connsiteX1" fmla="*/ 2793206 w 3112294"/>
              <a:gd name="connsiteY1" fmla="*/ 0 h 2083594"/>
              <a:gd name="connsiteX2" fmla="*/ 3112294 w 3112294"/>
              <a:gd name="connsiteY2" fmla="*/ 80963 h 2083594"/>
              <a:gd name="connsiteX3" fmla="*/ 3112294 w 3112294"/>
              <a:gd name="connsiteY3" fmla="*/ 2083594 h 2083594"/>
              <a:gd name="connsiteX4" fmla="*/ 0 w 3112294"/>
              <a:gd name="connsiteY4" fmla="*/ 2019301 h 2083594"/>
              <a:gd name="connsiteX0" fmla="*/ 0 w 3345656"/>
              <a:gd name="connsiteY0" fmla="*/ 2097882 h 2097882"/>
              <a:gd name="connsiteX1" fmla="*/ 3026568 w 3345656"/>
              <a:gd name="connsiteY1" fmla="*/ 0 h 2097882"/>
              <a:gd name="connsiteX2" fmla="*/ 3345656 w 3345656"/>
              <a:gd name="connsiteY2" fmla="*/ 80963 h 2097882"/>
              <a:gd name="connsiteX3" fmla="*/ 3345656 w 3345656"/>
              <a:gd name="connsiteY3" fmla="*/ 2083594 h 2097882"/>
              <a:gd name="connsiteX4" fmla="*/ 0 w 3345656"/>
              <a:gd name="connsiteY4" fmla="*/ 2097882 h 2097882"/>
              <a:gd name="connsiteX0" fmla="*/ 0 w 2800350"/>
              <a:gd name="connsiteY0" fmla="*/ 1935957 h 2083594"/>
              <a:gd name="connsiteX1" fmla="*/ 2481262 w 2800350"/>
              <a:gd name="connsiteY1" fmla="*/ 0 h 2083594"/>
              <a:gd name="connsiteX2" fmla="*/ 2800350 w 2800350"/>
              <a:gd name="connsiteY2" fmla="*/ 80963 h 2083594"/>
              <a:gd name="connsiteX3" fmla="*/ 2800350 w 2800350"/>
              <a:gd name="connsiteY3" fmla="*/ 2083594 h 2083594"/>
              <a:gd name="connsiteX4" fmla="*/ 0 w 2800350"/>
              <a:gd name="connsiteY4" fmla="*/ 1935957 h 2083594"/>
              <a:gd name="connsiteX0" fmla="*/ 0 w 3352800"/>
              <a:gd name="connsiteY0" fmla="*/ 2083594 h 2083594"/>
              <a:gd name="connsiteX1" fmla="*/ 3033712 w 3352800"/>
              <a:gd name="connsiteY1" fmla="*/ 0 h 2083594"/>
              <a:gd name="connsiteX2" fmla="*/ 3352800 w 3352800"/>
              <a:gd name="connsiteY2" fmla="*/ 80963 h 2083594"/>
              <a:gd name="connsiteX3" fmla="*/ 3352800 w 3352800"/>
              <a:gd name="connsiteY3" fmla="*/ 2083594 h 2083594"/>
              <a:gd name="connsiteX4" fmla="*/ 0 w 3352800"/>
              <a:gd name="connsiteY4" fmla="*/ 2083594 h 2083594"/>
              <a:gd name="connsiteX0" fmla="*/ 0 w 3352800"/>
              <a:gd name="connsiteY0" fmla="*/ 2002631 h 2002631"/>
              <a:gd name="connsiteX1" fmla="*/ 3033712 w 3352800"/>
              <a:gd name="connsiteY1" fmla="*/ 15716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988469 w 3352800"/>
              <a:gd name="connsiteY1" fmla="*/ 59530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3966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45314 w 3352800"/>
              <a:gd name="connsiteY1" fmla="*/ 12246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4839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75865 w 3352800"/>
              <a:gd name="connsiteY1" fmla="*/ 8178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901 h 2002901"/>
              <a:gd name="connsiteX1" fmla="*/ 2836585 w 3352800"/>
              <a:gd name="connsiteY1" fmla="*/ 0 h 2002901"/>
              <a:gd name="connsiteX2" fmla="*/ 3352800 w 3352800"/>
              <a:gd name="connsiteY2" fmla="*/ 270 h 2002901"/>
              <a:gd name="connsiteX3" fmla="*/ 3352800 w 3352800"/>
              <a:gd name="connsiteY3" fmla="*/ 2002901 h 2002901"/>
              <a:gd name="connsiteX4" fmla="*/ 0 w 3352800"/>
              <a:gd name="connsiteY4" fmla="*/ 2002901 h 2002901"/>
              <a:gd name="connsiteX0" fmla="*/ 0 w 3352800"/>
              <a:gd name="connsiteY0" fmla="*/ 2002631 h 2002631"/>
              <a:gd name="connsiteX1" fmla="*/ 754045 w 3352800"/>
              <a:gd name="connsiteY1" fmla="*/ 1468326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534305 h 534305"/>
              <a:gd name="connsiteX1" fmla="*/ 754045 w 3352800"/>
              <a:gd name="connsiteY1" fmla="*/ 0 h 534305"/>
              <a:gd name="connsiteX2" fmla="*/ 3352800 w 3352800"/>
              <a:gd name="connsiteY2" fmla="*/ 7687 h 534305"/>
              <a:gd name="connsiteX3" fmla="*/ 3352800 w 3352800"/>
              <a:gd name="connsiteY3" fmla="*/ 534305 h 534305"/>
              <a:gd name="connsiteX4" fmla="*/ 0 w 3352800"/>
              <a:gd name="connsiteY4" fmla="*/ 534305 h 534305"/>
              <a:gd name="connsiteX0" fmla="*/ 0 w 3352800"/>
              <a:gd name="connsiteY0" fmla="*/ 534305 h 534305"/>
              <a:gd name="connsiteX1" fmla="*/ 754045 w 3352800"/>
              <a:gd name="connsiteY1" fmla="*/ 0 h 534305"/>
              <a:gd name="connsiteX2" fmla="*/ 3352800 w 3352800"/>
              <a:gd name="connsiteY2" fmla="*/ 7687 h 534305"/>
              <a:gd name="connsiteX3" fmla="*/ 3352800 w 3352800"/>
              <a:gd name="connsiteY3" fmla="*/ 534305 h 534305"/>
              <a:gd name="connsiteX4" fmla="*/ 0 w 3352800"/>
              <a:gd name="connsiteY4" fmla="*/ 534305 h 534305"/>
              <a:gd name="connsiteX0" fmla="*/ 0 w 3352800"/>
              <a:gd name="connsiteY0" fmla="*/ 526618 h 526618"/>
              <a:gd name="connsiteX1" fmla="*/ 980611 w 3352800"/>
              <a:gd name="connsiteY1" fmla="*/ 93681 h 526618"/>
              <a:gd name="connsiteX2" fmla="*/ 3352800 w 3352800"/>
              <a:gd name="connsiteY2" fmla="*/ 0 h 526618"/>
              <a:gd name="connsiteX3" fmla="*/ 3352800 w 3352800"/>
              <a:gd name="connsiteY3" fmla="*/ 526618 h 526618"/>
              <a:gd name="connsiteX4" fmla="*/ 0 w 3352800"/>
              <a:gd name="connsiteY4" fmla="*/ 526618 h 526618"/>
              <a:gd name="connsiteX0" fmla="*/ 0 w 3352800"/>
              <a:gd name="connsiteY0" fmla="*/ 526888 h 526888"/>
              <a:gd name="connsiteX1" fmla="*/ 744735 w 3352800"/>
              <a:gd name="connsiteY1" fmla="*/ 0 h 526888"/>
              <a:gd name="connsiteX2" fmla="*/ 3352800 w 3352800"/>
              <a:gd name="connsiteY2" fmla="*/ 270 h 526888"/>
              <a:gd name="connsiteX3" fmla="*/ 3352800 w 3352800"/>
              <a:gd name="connsiteY3" fmla="*/ 526888 h 526888"/>
              <a:gd name="connsiteX4" fmla="*/ 0 w 3352800"/>
              <a:gd name="connsiteY4" fmla="*/ 526888 h 526888"/>
              <a:gd name="connsiteX0" fmla="*/ 0 w 3352800"/>
              <a:gd name="connsiteY0" fmla="*/ 526618 h 526618"/>
              <a:gd name="connsiteX1" fmla="*/ 811948 w 3352800"/>
              <a:gd name="connsiteY1" fmla="*/ 60921 h 526618"/>
              <a:gd name="connsiteX2" fmla="*/ 3352800 w 3352800"/>
              <a:gd name="connsiteY2" fmla="*/ 0 h 526618"/>
              <a:gd name="connsiteX3" fmla="*/ 3352800 w 3352800"/>
              <a:gd name="connsiteY3" fmla="*/ 526618 h 526618"/>
              <a:gd name="connsiteX4" fmla="*/ 0 w 3352800"/>
              <a:gd name="connsiteY4" fmla="*/ 526618 h 526618"/>
              <a:gd name="connsiteX0" fmla="*/ 0 w 3352800"/>
              <a:gd name="connsiteY0" fmla="*/ 527584 h 527584"/>
              <a:gd name="connsiteX1" fmla="*/ 751718 w 3352800"/>
              <a:gd name="connsiteY1" fmla="*/ 0 h 527584"/>
              <a:gd name="connsiteX2" fmla="*/ 3352800 w 3352800"/>
              <a:gd name="connsiteY2" fmla="*/ 966 h 527584"/>
              <a:gd name="connsiteX3" fmla="*/ 3352800 w 3352800"/>
              <a:gd name="connsiteY3" fmla="*/ 527584 h 527584"/>
              <a:gd name="connsiteX4" fmla="*/ 0 w 3352800"/>
              <a:gd name="connsiteY4" fmla="*/ 527584 h 527584"/>
              <a:gd name="connsiteX0" fmla="*/ 0 w 3352800"/>
              <a:gd name="connsiteY0" fmla="*/ 527584 h 527584"/>
              <a:gd name="connsiteX1" fmla="*/ 751718 w 3352800"/>
              <a:gd name="connsiteY1" fmla="*/ 0 h 527584"/>
              <a:gd name="connsiteX2" fmla="*/ 3241069 w 3352800"/>
              <a:gd name="connsiteY2" fmla="*/ 94144 h 527584"/>
              <a:gd name="connsiteX3" fmla="*/ 3352800 w 3352800"/>
              <a:gd name="connsiteY3" fmla="*/ 527584 h 527584"/>
              <a:gd name="connsiteX4" fmla="*/ 0 w 3352800"/>
              <a:gd name="connsiteY4" fmla="*/ 527584 h 527584"/>
              <a:gd name="connsiteX0" fmla="*/ 0 w 3352800"/>
              <a:gd name="connsiteY0" fmla="*/ 527584 h 527584"/>
              <a:gd name="connsiteX1" fmla="*/ 751718 w 3352800"/>
              <a:gd name="connsiteY1" fmla="*/ 0 h 527584"/>
              <a:gd name="connsiteX2" fmla="*/ 3352800 w 3352800"/>
              <a:gd name="connsiteY2" fmla="*/ 271 h 527584"/>
              <a:gd name="connsiteX3" fmla="*/ 3352800 w 3352800"/>
              <a:gd name="connsiteY3" fmla="*/ 527584 h 527584"/>
              <a:gd name="connsiteX4" fmla="*/ 0 w 3352800"/>
              <a:gd name="connsiteY4" fmla="*/ 527584 h 527584"/>
              <a:gd name="connsiteX0" fmla="*/ 0 w 3352800"/>
              <a:gd name="connsiteY0" fmla="*/ 527313 h 527313"/>
              <a:gd name="connsiteX1" fmla="*/ 900984 w 3352800"/>
              <a:gd name="connsiteY1" fmla="*/ 97774 h 527313"/>
              <a:gd name="connsiteX2" fmla="*/ 3352800 w 3352800"/>
              <a:gd name="connsiteY2" fmla="*/ 0 h 527313"/>
              <a:gd name="connsiteX3" fmla="*/ 3352800 w 3352800"/>
              <a:gd name="connsiteY3" fmla="*/ 527313 h 527313"/>
              <a:gd name="connsiteX4" fmla="*/ 0 w 3352800"/>
              <a:gd name="connsiteY4" fmla="*/ 527313 h 527313"/>
              <a:gd name="connsiteX0" fmla="*/ 0 w 3352800"/>
              <a:gd name="connsiteY0" fmla="*/ 527584 h 527584"/>
              <a:gd name="connsiteX1" fmla="*/ 748227 w 3352800"/>
              <a:gd name="connsiteY1" fmla="*/ 0 h 527584"/>
              <a:gd name="connsiteX2" fmla="*/ 3352800 w 3352800"/>
              <a:gd name="connsiteY2" fmla="*/ 271 h 527584"/>
              <a:gd name="connsiteX3" fmla="*/ 3352800 w 3352800"/>
              <a:gd name="connsiteY3" fmla="*/ 527584 h 527584"/>
              <a:gd name="connsiteX4" fmla="*/ 0 w 3352800"/>
              <a:gd name="connsiteY4" fmla="*/ 527584 h 5275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52800" h="527584">
                <a:moveTo>
                  <a:pt x="0" y="527584"/>
                </a:moveTo>
                <a:lnTo>
                  <a:pt x="748227" y="0"/>
                </a:lnTo>
                <a:lnTo>
                  <a:pt x="3352800" y="271"/>
                </a:lnTo>
                <a:lnTo>
                  <a:pt x="3352800" y="527584"/>
                </a:lnTo>
                <a:lnTo>
                  <a:pt x="0" y="527584"/>
                </a:lnTo>
                <a:close/>
              </a:path>
            </a:pathLst>
          </a:cu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822960" y="365760"/>
            <a:ext cx="7520940" cy="548640"/>
          </a:xfrm>
          <a:prstGeom prst="rect">
            <a:avLst/>
          </a:prstGeom>
        </p:spPr>
        <p:txBody>
          <a:bodyPr vert="horz" lIns="91440" tIns="45720" rIns="91440" bIns="45720" rtlCol="0" anchor="ctr">
            <a:noAutofit/>
          </a:bodyPr>
          <a:lstStyle/>
          <a:p>
            <a:r>
              <a:rPr lang="en-US" smtClean="0"/>
              <a:t>Click to edit Master title style</a:t>
            </a:r>
            <a:endParaRPr lang="en-US" dirty="0"/>
          </a:p>
        </p:txBody>
      </p:sp>
      <p:sp>
        <p:nvSpPr>
          <p:cNvPr id="3" name="Text Placeholder 2"/>
          <p:cNvSpPr>
            <a:spLocks noGrp="1"/>
          </p:cNvSpPr>
          <p:nvPr>
            <p:ph type="body" idx="1"/>
          </p:nvPr>
        </p:nvSpPr>
        <p:spPr>
          <a:xfrm>
            <a:off x="822960" y="1100628"/>
            <a:ext cx="7520940" cy="3579849"/>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rot="19140000">
            <a:off x="201168" y="5870448"/>
            <a:ext cx="2176272" cy="201168"/>
          </a:xfrm>
          <a:prstGeom prst="rect">
            <a:avLst/>
          </a:prstGeom>
        </p:spPr>
        <p:txBody>
          <a:bodyPr vert="horz" lIns="91440" tIns="45720" rIns="91440" bIns="45720" rtlCol="0" anchor="ctr"/>
          <a:lstStyle>
            <a:lvl1pPr algn="l">
              <a:defRPr sz="1200">
                <a:solidFill>
                  <a:srgbClr val="FFFFFF"/>
                </a:solidFill>
              </a:defRPr>
            </a:lvl1pPr>
          </a:lstStyle>
          <a:p>
            <a:fld id="{79BDDD9F-98D9-4002-AE8F-B92357FC39C4}" type="datetimeFigureOut">
              <a:rPr lang="en-US" smtClean="0"/>
              <a:pPr/>
              <a:t>2/12/2017</a:t>
            </a:fld>
            <a:endParaRPr lang="en-US"/>
          </a:p>
        </p:txBody>
      </p:sp>
      <p:sp>
        <p:nvSpPr>
          <p:cNvPr id="5" name="Footer Placeholder 4"/>
          <p:cNvSpPr>
            <a:spLocks noGrp="1"/>
          </p:cNvSpPr>
          <p:nvPr>
            <p:ph type="ftr" sz="quarter" idx="3"/>
          </p:nvPr>
        </p:nvSpPr>
        <p:spPr>
          <a:xfrm>
            <a:off x="3517514" y="6285122"/>
            <a:ext cx="4724400" cy="274320"/>
          </a:xfrm>
          <a:prstGeom prst="rect">
            <a:avLst/>
          </a:prstGeom>
        </p:spPr>
        <p:txBody>
          <a:bodyPr vert="horz" lIns="91440" tIns="45720" rIns="91440" bIns="45720" rtlCol="0" anchor="ctr"/>
          <a:lstStyle>
            <a:lvl1pPr algn="r">
              <a:defRPr sz="1000" cap="all" spc="200" baseline="0">
                <a:solidFill>
                  <a:srgbClr val="FFFFFF"/>
                </a:solidFill>
              </a:defRPr>
            </a:lvl1pPr>
          </a:lstStyle>
          <a:p>
            <a:endParaRPr lang="en-US"/>
          </a:p>
        </p:txBody>
      </p:sp>
      <p:sp>
        <p:nvSpPr>
          <p:cNvPr id="6" name="Slide Number Placeholder 5"/>
          <p:cNvSpPr>
            <a:spLocks noGrp="1"/>
          </p:cNvSpPr>
          <p:nvPr>
            <p:ph type="sldNum" sz="quarter" idx="4"/>
          </p:nvPr>
        </p:nvSpPr>
        <p:spPr>
          <a:xfrm>
            <a:off x="8401038" y="6170822"/>
            <a:ext cx="502920" cy="502920"/>
          </a:xfrm>
          <a:prstGeom prst="ellipse">
            <a:avLst/>
          </a:prstGeom>
          <a:ln w="19050">
            <a:solidFill>
              <a:srgbClr val="FFFFFF"/>
            </a:solidFill>
          </a:ln>
        </p:spPr>
        <p:txBody>
          <a:bodyPr vert="horz" lIns="9144" tIns="9144" rIns="9144" bIns="9144" rtlCol="0" anchor="ctr">
            <a:normAutofit/>
          </a:bodyPr>
          <a:lstStyle>
            <a:lvl1pPr algn="ctr">
              <a:defRPr sz="1650">
                <a:solidFill>
                  <a:srgbClr val="FFFFFF"/>
                </a:solidFill>
              </a:defRPr>
            </a:lvl1pPr>
          </a:lstStyle>
          <a:p>
            <a:fld id="{EE11C2E9-AF0C-411E-8271-CAD2C7232FAF}"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961" r:id="rId1"/>
    <p:sldLayoutId id="2147483962" r:id="rId2"/>
    <p:sldLayoutId id="2147483963" r:id="rId3"/>
    <p:sldLayoutId id="2147483964" r:id="rId4"/>
    <p:sldLayoutId id="2147483965" r:id="rId5"/>
    <p:sldLayoutId id="2147483966" r:id="rId6"/>
    <p:sldLayoutId id="2147483967" r:id="rId7"/>
    <p:sldLayoutId id="2147483968" r:id="rId8"/>
    <p:sldLayoutId id="2147483969" r:id="rId9"/>
    <p:sldLayoutId id="2147483970" r:id="rId10"/>
    <p:sldLayoutId id="2147483971" r:id="rId11"/>
  </p:sldLayoutIdLst>
  <p:txStyles>
    <p:titleStyle>
      <a:lvl1pPr algn="l" defTabSz="914400" rtl="0" eaLnBrk="1" latinLnBrk="0" hangingPunct="1">
        <a:spcBef>
          <a:spcPct val="0"/>
        </a:spcBef>
        <a:buNone/>
        <a:defRPr sz="2800" kern="1200" cap="all" baseline="0">
          <a:solidFill>
            <a:schemeClr val="tx1"/>
          </a:solidFill>
          <a:latin typeface="+mj-lt"/>
          <a:ea typeface="+mj-ea"/>
          <a:cs typeface="+mj-cs"/>
        </a:defRPr>
      </a:lvl1pPr>
    </p:titleStyle>
    <p:bodyStyle>
      <a:lvl1pPr marL="342900" indent="-342900" algn="l" defTabSz="914400" rtl="0" eaLnBrk="1" latinLnBrk="0" hangingPunct="1">
        <a:spcBef>
          <a:spcPts val="800"/>
        </a:spcBef>
        <a:buFont typeface="Arial" pitchFamily="34" charset="0"/>
        <a:buNone/>
        <a:defRPr sz="1600" b="1" kern="1200">
          <a:solidFill>
            <a:schemeClr val="tx1"/>
          </a:solidFill>
          <a:latin typeface="+mn-lt"/>
          <a:ea typeface="+mn-ea"/>
          <a:cs typeface="+mn-cs"/>
        </a:defRPr>
      </a:lvl1pPr>
      <a:lvl2pPr marL="173736" indent="-173736" algn="l" defTabSz="914400" rtl="0" eaLnBrk="1" latinLnBrk="0" hangingPunct="1">
        <a:spcBef>
          <a:spcPts val="300"/>
        </a:spcBef>
        <a:buClr>
          <a:schemeClr val="accent2"/>
        </a:buClr>
        <a:buFont typeface="Wingdings" pitchFamily="2" charset="2"/>
        <a:buChar char="§"/>
        <a:defRPr sz="1600" kern="1200">
          <a:solidFill>
            <a:schemeClr val="tx1"/>
          </a:solidFill>
          <a:latin typeface="+mn-lt"/>
          <a:ea typeface="+mn-ea"/>
          <a:cs typeface="+mn-cs"/>
        </a:defRPr>
      </a:lvl2pPr>
      <a:lvl3pPr marL="402336" indent="-164592" algn="l" defTabSz="914400" rtl="0" eaLnBrk="1" latinLnBrk="0" hangingPunct="1">
        <a:spcBef>
          <a:spcPts val="300"/>
        </a:spcBef>
        <a:buClr>
          <a:schemeClr val="accent2"/>
        </a:buClr>
        <a:buFont typeface="Wingdings" pitchFamily="2" charset="2"/>
        <a:buChar char="§"/>
        <a:defRPr sz="1600" kern="1200">
          <a:solidFill>
            <a:schemeClr val="tx1"/>
          </a:solidFill>
          <a:latin typeface="+mn-lt"/>
          <a:ea typeface="+mn-ea"/>
          <a:cs typeface="+mn-cs"/>
        </a:defRPr>
      </a:lvl3pPr>
      <a:lvl4pPr marL="630936" indent="-164592" algn="l" defTabSz="914400" rtl="0" eaLnBrk="1" latinLnBrk="0" hangingPunct="1">
        <a:spcBef>
          <a:spcPts val="300"/>
        </a:spcBef>
        <a:buClr>
          <a:schemeClr val="accent2"/>
        </a:buClr>
        <a:buFont typeface="Wingdings" pitchFamily="2" charset="2"/>
        <a:buChar char="§"/>
        <a:defRPr sz="1600" kern="1200">
          <a:solidFill>
            <a:schemeClr val="tx1"/>
          </a:solidFill>
          <a:latin typeface="+mn-lt"/>
          <a:ea typeface="+mn-ea"/>
          <a:cs typeface="+mn-cs"/>
        </a:defRPr>
      </a:lvl4pPr>
      <a:lvl5pPr marL="859536" indent="-173736" algn="l" defTabSz="914400" rtl="0" eaLnBrk="1" latinLnBrk="0" hangingPunct="1">
        <a:spcBef>
          <a:spcPts val="300"/>
        </a:spcBef>
        <a:buClr>
          <a:schemeClr val="accent2"/>
        </a:buClr>
        <a:buFont typeface="Wingdings" pitchFamily="2" charset="2"/>
        <a:buChar char="§"/>
        <a:defRPr sz="1600" kern="1200">
          <a:solidFill>
            <a:schemeClr val="tx1"/>
          </a:solidFill>
          <a:latin typeface="+mn-lt"/>
          <a:ea typeface="+mn-ea"/>
          <a:cs typeface="+mn-cs"/>
        </a:defRPr>
      </a:lvl5pPr>
      <a:lvl6pPr marL="1097280" indent="-173736"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6pPr>
      <a:lvl7pPr marL="1353312" indent="-164592"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7pPr>
      <a:lvl8pPr marL="1581912" indent="-164592"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8pPr>
      <a:lvl9pPr marL="1792224" indent="-164592"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6B2300"/>
            </a:gs>
            <a:gs pos="100000">
              <a:schemeClr val="bg1"/>
            </a:gs>
          </a:gsLst>
          <a:lin ang="5400000" scaled="1"/>
        </a:gradFill>
        <a:effectLst/>
      </p:bgPr>
    </p:bg>
    <p:spTree>
      <p:nvGrpSpPr>
        <p:cNvPr id="1" name=""/>
        <p:cNvGrpSpPr/>
        <p:nvPr/>
      </p:nvGrpSpPr>
      <p:grpSpPr>
        <a:xfrm>
          <a:off x="0" y="0"/>
          <a:ext cx="0" cy="0"/>
          <a:chOff x="0" y="0"/>
          <a:chExt cx="0" cy="0"/>
        </a:xfrm>
      </p:grpSpPr>
      <p:sp>
        <p:nvSpPr>
          <p:cNvPr id="126978" name="Rectangle 2"/>
          <p:cNvSpPr>
            <a:spLocks noGrp="1" noChangeArrowheads="1"/>
          </p:cNvSpPr>
          <p:nvPr>
            <p:ph type="title"/>
          </p:nvPr>
        </p:nvSpPr>
        <p:spPr bwMode="auto">
          <a:xfrm>
            <a:off x="134938" y="889000"/>
            <a:ext cx="8885237" cy="11557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smtClean="0"/>
              <a:t>Click to edit Master title style</a:t>
            </a:r>
          </a:p>
        </p:txBody>
      </p:sp>
      <p:sp>
        <p:nvSpPr>
          <p:cNvPr id="126979" name="Rectangle 3"/>
          <p:cNvSpPr>
            <a:spLocks noGrp="1" noChangeArrowheads="1"/>
          </p:cNvSpPr>
          <p:nvPr>
            <p:ph type="body" idx="1"/>
          </p:nvPr>
        </p:nvSpPr>
        <p:spPr bwMode="auto">
          <a:xfrm>
            <a:off x="134938" y="2116138"/>
            <a:ext cx="8896350" cy="413543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26980" name="Freeform 4"/>
          <p:cNvSpPr>
            <a:spLocks/>
          </p:cNvSpPr>
          <p:nvPr/>
        </p:nvSpPr>
        <p:spPr bwMode="auto">
          <a:xfrm>
            <a:off x="3587750" y="53975"/>
            <a:ext cx="1982788" cy="654050"/>
          </a:xfrm>
          <a:custGeom>
            <a:avLst/>
            <a:gdLst>
              <a:gd name="T0" fmla="*/ 16 w 1249"/>
              <a:gd name="T1" fmla="*/ 67 h 412"/>
              <a:gd name="T2" fmla="*/ 26 w 1249"/>
              <a:gd name="T3" fmla="*/ 62 h 412"/>
              <a:gd name="T4" fmla="*/ 452 w 1249"/>
              <a:gd name="T5" fmla="*/ 62 h 412"/>
              <a:gd name="T6" fmla="*/ 483 w 1249"/>
              <a:gd name="T7" fmla="*/ 40 h 412"/>
              <a:gd name="T8" fmla="*/ 505 w 1249"/>
              <a:gd name="T9" fmla="*/ 27 h 412"/>
              <a:gd name="T10" fmla="*/ 526 w 1249"/>
              <a:gd name="T11" fmla="*/ 17 h 412"/>
              <a:gd name="T12" fmla="*/ 552 w 1249"/>
              <a:gd name="T13" fmla="*/ 11 h 412"/>
              <a:gd name="T14" fmla="*/ 578 w 1249"/>
              <a:gd name="T15" fmla="*/ 5 h 412"/>
              <a:gd name="T16" fmla="*/ 605 w 1249"/>
              <a:gd name="T17" fmla="*/ 2 h 412"/>
              <a:gd name="T18" fmla="*/ 639 w 1249"/>
              <a:gd name="T19" fmla="*/ 0 h 412"/>
              <a:gd name="T20" fmla="*/ 678 w 1249"/>
              <a:gd name="T21" fmla="*/ 5 h 412"/>
              <a:gd name="T22" fmla="*/ 714 w 1249"/>
              <a:gd name="T23" fmla="*/ 15 h 412"/>
              <a:gd name="T24" fmla="*/ 740 w 1249"/>
              <a:gd name="T25" fmla="*/ 27 h 412"/>
              <a:gd name="T26" fmla="*/ 768 w 1249"/>
              <a:gd name="T27" fmla="*/ 40 h 412"/>
              <a:gd name="T28" fmla="*/ 786 w 1249"/>
              <a:gd name="T29" fmla="*/ 51 h 412"/>
              <a:gd name="T30" fmla="*/ 802 w 1249"/>
              <a:gd name="T31" fmla="*/ 64 h 412"/>
              <a:gd name="T32" fmla="*/ 1209 w 1249"/>
              <a:gd name="T33" fmla="*/ 62 h 412"/>
              <a:gd name="T34" fmla="*/ 1223 w 1249"/>
              <a:gd name="T35" fmla="*/ 66 h 412"/>
              <a:gd name="T36" fmla="*/ 1233 w 1249"/>
              <a:gd name="T37" fmla="*/ 73 h 412"/>
              <a:gd name="T38" fmla="*/ 1242 w 1249"/>
              <a:gd name="T39" fmla="*/ 91 h 412"/>
              <a:gd name="T40" fmla="*/ 1246 w 1249"/>
              <a:gd name="T41" fmla="*/ 112 h 412"/>
              <a:gd name="T42" fmla="*/ 1248 w 1249"/>
              <a:gd name="T43" fmla="*/ 137 h 412"/>
              <a:gd name="T44" fmla="*/ 1248 w 1249"/>
              <a:gd name="T45" fmla="*/ 349 h 412"/>
              <a:gd name="T46" fmla="*/ 809 w 1249"/>
              <a:gd name="T47" fmla="*/ 350 h 412"/>
              <a:gd name="T48" fmla="*/ 700 w 1249"/>
              <a:gd name="T49" fmla="*/ 409 h 412"/>
              <a:gd name="T50" fmla="*/ 523 w 1249"/>
              <a:gd name="T51" fmla="*/ 411 h 412"/>
              <a:gd name="T52" fmla="*/ 437 w 1249"/>
              <a:gd name="T53" fmla="*/ 346 h 412"/>
              <a:gd name="T54" fmla="*/ 46 w 1249"/>
              <a:gd name="T55" fmla="*/ 349 h 412"/>
              <a:gd name="T56" fmla="*/ 0 w 1249"/>
              <a:gd name="T57" fmla="*/ 349 h 412"/>
              <a:gd name="T58" fmla="*/ 0 w 1249"/>
              <a:gd name="T59" fmla="*/ 152 h 412"/>
              <a:gd name="T60" fmla="*/ 0 w 1249"/>
              <a:gd name="T61" fmla="*/ 123 h 412"/>
              <a:gd name="T62" fmla="*/ 5 w 1249"/>
              <a:gd name="T63" fmla="*/ 94 h 412"/>
              <a:gd name="T64" fmla="*/ 9 w 1249"/>
              <a:gd name="T65" fmla="*/ 80 h 412"/>
              <a:gd name="T66" fmla="*/ 16 w 1249"/>
              <a:gd name="T67" fmla="*/ 67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249" h="412">
                <a:moveTo>
                  <a:pt x="16" y="67"/>
                </a:moveTo>
                <a:lnTo>
                  <a:pt x="26" y="62"/>
                </a:lnTo>
                <a:lnTo>
                  <a:pt x="452" y="62"/>
                </a:lnTo>
                <a:lnTo>
                  <a:pt x="483" y="40"/>
                </a:lnTo>
                <a:lnTo>
                  <a:pt x="505" y="27"/>
                </a:lnTo>
                <a:lnTo>
                  <a:pt x="526" y="17"/>
                </a:lnTo>
                <a:lnTo>
                  <a:pt x="552" y="11"/>
                </a:lnTo>
                <a:lnTo>
                  <a:pt x="578" y="5"/>
                </a:lnTo>
                <a:lnTo>
                  <a:pt x="605" y="2"/>
                </a:lnTo>
                <a:lnTo>
                  <a:pt x="639" y="0"/>
                </a:lnTo>
                <a:lnTo>
                  <a:pt x="678" y="5"/>
                </a:lnTo>
                <a:lnTo>
                  <a:pt x="714" y="15"/>
                </a:lnTo>
                <a:lnTo>
                  <a:pt x="740" y="27"/>
                </a:lnTo>
                <a:lnTo>
                  <a:pt x="768" y="40"/>
                </a:lnTo>
                <a:lnTo>
                  <a:pt x="786" y="51"/>
                </a:lnTo>
                <a:lnTo>
                  <a:pt x="802" y="64"/>
                </a:lnTo>
                <a:lnTo>
                  <a:pt x="1209" y="62"/>
                </a:lnTo>
                <a:lnTo>
                  <a:pt x="1223" y="66"/>
                </a:lnTo>
                <a:lnTo>
                  <a:pt x="1233" y="73"/>
                </a:lnTo>
                <a:lnTo>
                  <a:pt x="1242" y="91"/>
                </a:lnTo>
                <a:lnTo>
                  <a:pt x="1246" y="112"/>
                </a:lnTo>
                <a:lnTo>
                  <a:pt x="1248" y="137"/>
                </a:lnTo>
                <a:lnTo>
                  <a:pt x="1248" y="349"/>
                </a:lnTo>
                <a:lnTo>
                  <a:pt x="809" y="350"/>
                </a:lnTo>
                <a:lnTo>
                  <a:pt x="700" y="409"/>
                </a:lnTo>
                <a:lnTo>
                  <a:pt x="523" y="411"/>
                </a:lnTo>
                <a:lnTo>
                  <a:pt x="437" y="346"/>
                </a:lnTo>
                <a:lnTo>
                  <a:pt x="46" y="349"/>
                </a:lnTo>
                <a:lnTo>
                  <a:pt x="0" y="349"/>
                </a:lnTo>
                <a:lnTo>
                  <a:pt x="0" y="152"/>
                </a:lnTo>
                <a:lnTo>
                  <a:pt x="0" y="123"/>
                </a:lnTo>
                <a:lnTo>
                  <a:pt x="5" y="94"/>
                </a:lnTo>
                <a:lnTo>
                  <a:pt x="9" y="80"/>
                </a:lnTo>
                <a:lnTo>
                  <a:pt x="16" y="67"/>
                </a:lnTo>
              </a:path>
            </a:pathLst>
          </a:custGeom>
          <a:gradFill rotWithShape="0">
            <a:gsLst>
              <a:gs pos="0">
                <a:srgbClr val="00CCFF"/>
              </a:gs>
              <a:gs pos="50000">
                <a:srgbClr val="FFFFFF"/>
              </a:gs>
              <a:gs pos="100000">
                <a:srgbClr val="00CCFF"/>
              </a:gs>
            </a:gsLst>
            <a:lin ang="0" scaled="1"/>
          </a:gradFill>
          <a:ln>
            <a:noFill/>
          </a:ln>
          <a:effectLst/>
          <a:extLst>
            <a:ext uri="{91240B29-F687-4F45-9708-019B960494DF}">
              <a14:hiddenLine xmlns="" xmlns:a14="http://schemas.microsoft.com/office/drawing/2010/main" w="9525">
                <a:solidFill>
                  <a:schemeClr val="tx1"/>
                </a:solidFill>
                <a:round/>
                <a:headEnd type="none" w="sm" len="sm"/>
                <a:tailEnd type="none" w="sm" len="sm"/>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a:lstStyle/>
          <a:p>
            <a:pPr fontAlgn="base">
              <a:spcBef>
                <a:spcPct val="0"/>
              </a:spcBef>
              <a:spcAft>
                <a:spcPct val="0"/>
              </a:spcAft>
            </a:pPr>
            <a:endParaRPr lang="en-US" sz="2400">
              <a:solidFill>
                <a:srgbClr val="FFFFCC"/>
              </a:solidFill>
            </a:endParaRPr>
          </a:p>
        </p:txBody>
      </p:sp>
      <p:sp>
        <p:nvSpPr>
          <p:cNvPr id="126981" name="Oval 5"/>
          <p:cNvSpPr>
            <a:spLocks noChangeArrowheads="1"/>
          </p:cNvSpPr>
          <p:nvPr/>
        </p:nvSpPr>
        <p:spPr bwMode="auto">
          <a:xfrm>
            <a:off x="4205288" y="61913"/>
            <a:ext cx="766762" cy="673100"/>
          </a:xfrm>
          <a:prstGeom prst="ellipse">
            <a:avLst/>
          </a:prstGeom>
          <a:gradFill rotWithShape="0">
            <a:gsLst>
              <a:gs pos="0">
                <a:srgbClr val="00CCFF"/>
              </a:gs>
              <a:gs pos="100000">
                <a:srgbClr val="FFFFFF"/>
              </a:gs>
            </a:gsLst>
            <a:path path="shape">
              <a:fillToRect l="50000" t="50000" r="50000" b="50000"/>
            </a:path>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a:lstStyle/>
          <a:p>
            <a:pPr algn="ctr" fontAlgn="base">
              <a:spcBef>
                <a:spcPct val="0"/>
              </a:spcBef>
              <a:spcAft>
                <a:spcPct val="0"/>
              </a:spcAft>
            </a:pPr>
            <a:endParaRPr kumimoji="1" lang="en-US" sz="2400">
              <a:solidFill>
                <a:srgbClr val="FFFFCC"/>
              </a:solidFill>
            </a:endParaRPr>
          </a:p>
        </p:txBody>
      </p:sp>
      <p:sp>
        <p:nvSpPr>
          <p:cNvPr id="126982" name="Freeform 6"/>
          <p:cNvSpPr>
            <a:spLocks/>
          </p:cNvSpPr>
          <p:nvPr/>
        </p:nvSpPr>
        <p:spPr bwMode="auto">
          <a:xfrm>
            <a:off x="3586163" y="452438"/>
            <a:ext cx="1984375" cy="304800"/>
          </a:xfrm>
          <a:custGeom>
            <a:avLst/>
            <a:gdLst>
              <a:gd name="T0" fmla="*/ 60 w 1250"/>
              <a:gd name="T1" fmla="*/ 42 h 192"/>
              <a:gd name="T2" fmla="*/ 98 w 1250"/>
              <a:gd name="T3" fmla="*/ 42 h 192"/>
              <a:gd name="T4" fmla="*/ 128 w 1250"/>
              <a:gd name="T5" fmla="*/ 63 h 192"/>
              <a:gd name="T6" fmla="*/ 176 w 1250"/>
              <a:gd name="T7" fmla="*/ 51 h 192"/>
              <a:gd name="T8" fmla="*/ 231 w 1250"/>
              <a:gd name="T9" fmla="*/ 45 h 192"/>
              <a:gd name="T10" fmla="*/ 269 w 1250"/>
              <a:gd name="T11" fmla="*/ 57 h 192"/>
              <a:gd name="T12" fmla="*/ 311 w 1250"/>
              <a:gd name="T13" fmla="*/ 51 h 192"/>
              <a:gd name="T14" fmla="*/ 378 w 1250"/>
              <a:gd name="T15" fmla="*/ 54 h 192"/>
              <a:gd name="T16" fmla="*/ 420 w 1250"/>
              <a:gd name="T17" fmla="*/ 63 h 192"/>
              <a:gd name="T18" fmla="*/ 483 w 1250"/>
              <a:gd name="T19" fmla="*/ 80 h 192"/>
              <a:gd name="T20" fmla="*/ 513 w 1250"/>
              <a:gd name="T21" fmla="*/ 99 h 192"/>
              <a:gd name="T22" fmla="*/ 536 w 1250"/>
              <a:gd name="T23" fmla="*/ 130 h 192"/>
              <a:gd name="T24" fmla="*/ 578 w 1250"/>
              <a:gd name="T25" fmla="*/ 129 h 192"/>
              <a:gd name="T26" fmla="*/ 617 w 1250"/>
              <a:gd name="T27" fmla="*/ 139 h 192"/>
              <a:gd name="T28" fmla="*/ 651 w 1250"/>
              <a:gd name="T29" fmla="*/ 131 h 192"/>
              <a:gd name="T30" fmla="*/ 688 w 1250"/>
              <a:gd name="T31" fmla="*/ 121 h 192"/>
              <a:gd name="T32" fmla="*/ 728 w 1250"/>
              <a:gd name="T33" fmla="*/ 101 h 192"/>
              <a:gd name="T34" fmla="*/ 769 w 1250"/>
              <a:gd name="T35" fmla="*/ 68 h 192"/>
              <a:gd name="T36" fmla="*/ 814 w 1250"/>
              <a:gd name="T37" fmla="*/ 52 h 192"/>
              <a:gd name="T38" fmla="*/ 844 w 1250"/>
              <a:gd name="T39" fmla="*/ 56 h 192"/>
              <a:gd name="T40" fmla="*/ 881 w 1250"/>
              <a:gd name="T41" fmla="*/ 57 h 192"/>
              <a:gd name="T42" fmla="*/ 933 w 1250"/>
              <a:gd name="T43" fmla="*/ 69 h 192"/>
              <a:gd name="T44" fmla="*/ 963 w 1250"/>
              <a:gd name="T45" fmla="*/ 51 h 192"/>
              <a:gd name="T46" fmla="*/ 989 w 1250"/>
              <a:gd name="T47" fmla="*/ 55 h 192"/>
              <a:gd name="T48" fmla="*/ 1035 w 1250"/>
              <a:gd name="T49" fmla="*/ 33 h 192"/>
              <a:gd name="T50" fmla="*/ 1063 w 1250"/>
              <a:gd name="T51" fmla="*/ 35 h 192"/>
              <a:gd name="T52" fmla="*/ 1096 w 1250"/>
              <a:gd name="T53" fmla="*/ 6 h 192"/>
              <a:gd name="T54" fmla="*/ 1130 w 1250"/>
              <a:gd name="T55" fmla="*/ 32 h 192"/>
              <a:gd name="T56" fmla="*/ 1164 w 1250"/>
              <a:gd name="T57" fmla="*/ 0 h 192"/>
              <a:gd name="T58" fmla="*/ 1195 w 1250"/>
              <a:gd name="T59" fmla="*/ 38 h 192"/>
              <a:gd name="T60" fmla="*/ 1227 w 1250"/>
              <a:gd name="T61" fmla="*/ 16 h 192"/>
              <a:gd name="T62" fmla="*/ 1249 w 1250"/>
              <a:gd name="T63" fmla="*/ 28 h 192"/>
              <a:gd name="T64" fmla="*/ 822 w 1250"/>
              <a:gd name="T65" fmla="*/ 144 h 192"/>
              <a:gd name="T66" fmla="*/ 563 w 1250"/>
              <a:gd name="T67" fmla="*/ 191 h 192"/>
              <a:gd name="T68" fmla="*/ 441 w 1250"/>
              <a:gd name="T69" fmla="*/ 98 h 192"/>
              <a:gd name="T70" fmla="*/ 0 w 1250"/>
              <a:gd name="T71" fmla="*/ 19 h 192"/>
              <a:gd name="T72" fmla="*/ 18 w 1250"/>
              <a:gd name="T73" fmla="*/ 33 h 192"/>
              <a:gd name="T74" fmla="*/ 43 w 1250"/>
              <a:gd name="T75" fmla="*/ 38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50" h="192">
                <a:moveTo>
                  <a:pt x="43" y="38"/>
                </a:moveTo>
                <a:lnTo>
                  <a:pt x="60" y="42"/>
                </a:lnTo>
                <a:lnTo>
                  <a:pt x="79" y="38"/>
                </a:lnTo>
                <a:lnTo>
                  <a:pt x="98" y="42"/>
                </a:lnTo>
                <a:lnTo>
                  <a:pt x="112" y="54"/>
                </a:lnTo>
                <a:lnTo>
                  <a:pt x="128" y="63"/>
                </a:lnTo>
                <a:lnTo>
                  <a:pt x="154" y="55"/>
                </a:lnTo>
                <a:lnTo>
                  <a:pt x="176" y="51"/>
                </a:lnTo>
                <a:lnTo>
                  <a:pt x="208" y="51"/>
                </a:lnTo>
                <a:lnTo>
                  <a:pt x="231" y="45"/>
                </a:lnTo>
                <a:lnTo>
                  <a:pt x="251" y="50"/>
                </a:lnTo>
                <a:lnTo>
                  <a:pt x="269" y="57"/>
                </a:lnTo>
                <a:lnTo>
                  <a:pt x="285" y="60"/>
                </a:lnTo>
                <a:lnTo>
                  <a:pt x="311" y="51"/>
                </a:lnTo>
                <a:lnTo>
                  <a:pt x="338" y="51"/>
                </a:lnTo>
                <a:lnTo>
                  <a:pt x="378" y="54"/>
                </a:lnTo>
                <a:lnTo>
                  <a:pt x="394" y="66"/>
                </a:lnTo>
                <a:lnTo>
                  <a:pt x="420" y="63"/>
                </a:lnTo>
                <a:lnTo>
                  <a:pt x="457" y="60"/>
                </a:lnTo>
                <a:lnTo>
                  <a:pt x="483" y="80"/>
                </a:lnTo>
                <a:lnTo>
                  <a:pt x="498" y="84"/>
                </a:lnTo>
                <a:lnTo>
                  <a:pt x="513" y="99"/>
                </a:lnTo>
                <a:lnTo>
                  <a:pt x="521" y="121"/>
                </a:lnTo>
                <a:lnTo>
                  <a:pt x="536" y="130"/>
                </a:lnTo>
                <a:lnTo>
                  <a:pt x="555" y="130"/>
                </a:lnTo>
                <a:lnTo>
                  <a:pt x="578" y="129"/>
                </a:lnTo>
                <a:lnTo>
                  <a:pt x="601" y="130"/>
                </a:lnTo>
                <a:lnTo>
                  <a:pt x="617" y="139"/>
                </a:lnTo>
                <a:lnTo>
                  <a:pt x="630" y="132"/>
                </a:lnTo>
                <a:lnTo>
                  <a:pt x="651" y="131"/>
                </a:lnTo>
                <a:lnTo>
                  <a:pt x="672" y="118"/>
                </a:lnTo>
                <a:lnTo>
                  <a:pt x="688" y="121"/>
                </a:lnTo>
                <a:lnTo>
                  <a:pt x="716" y="117"/>
                </a:lnTo>
                <a:lnTo>
                  <a:pt x="728" y="101"/>
                </a:lnTo>
                <a:lnTo>
                  <a:pt x="761" y="88"/>
                </a:lnTo>
                <a:lnTo>
                  <a:pt x="769" y="68"/>
                </a:lnTo>
                <a:lnTo>
                  <a:pt x="786" y="58"/>
                </a:lnTo>
                <a:lnTo>
                  <a:pt x="814" y="52"/>
                </a:lnTo>
                <a:lnTo>
                  <a:pt x="829" y="60"/>
                </a:lnTo>
                <a:lnTo>
                  <a:pt x="844" y="56"/>
                </a:lnTo>
                <a:lnTo>
                  <a:pt x="862" y="63"/>
                </a:lnTo>
                <a:lnTo>
                  <a:pt x="881" y="57"/>
                </a:lnTo>
                <a:lnTo>
                  <a:pt x="917" y="63"/>
                </a:lnTo>
                <a:lnTo>
                  <a:pt x="933" y="69"/>
                </a:lnTo>
                <a:lnTo>
                  <a:pt x="951" y="53"/>
                </a:lnTo>
                <a:lnTo>
                  <a:pt x="963" y="51"/>
                </a:lnTo>
                <a:lnTo>
                  <a:pt x="977" y="57"/>
                </a:lnTo>
                <a:lnTo>
                  <a:pt x="989" y="55"/>
                </a:lnTo>
                <a:lnTo>
                  <a:pt x="1006" y="38"/>
                </a:lnTo>
                <a:lnTo>
                  <a:pt x="1035" y="33"/>
                </a:lnTo>
                <a:lnTo>
                  <a:pt x="1049" y="35"/>
                </a:lnTo>
                <a:lnTo>
                  <a:pt x="1063" y="35"/>
                </a:lnTo>
                <a:lnTo>
                  <a:pt x="1084" y="15"/>
                </a:lnTo>
                <a:lnTo>
                  <a:pt x="1096" y="6"/>
                </a:lnTo>
                <a:lnTo>
                  <a:pt x="1112" y="10"/>
                </a:lnTo>
                <a:lnTo>
                  <a:pt x="1130" y="32"/>
                </a:lnTo>
                <a:lnTo>
                  <a:pt x="1148" y="18"/>
                </a:lnTo>
                <a:lnTo>
                  <a:pt x="1164" y="0"/>
                </a:lnTo>
                <a:lnTo>
                  <a:pt x="1179" y="1"/>
                </a:lnTo>
                <a:lnTo>
                  <a:pt x="1195" y="38"/>
                </a:lnTo>
                <a:lnTo>
                  <a:pt x="1209" y="32"/>
                </a:lnTo>
                <a:lnTo>
                  <a:pt x="1227" y="16"/>
                </a:lnTo>
                <a:lnTo>
                  <a:pt x="1241" y="16"/>
                </a:lnTo>
                <a:lnTo>
                  <a:pt x="1249" y="28"/>
                </a:lnTo>
                <a:lnTo>
                  <a:pt x="1249" y="122"/>
                </a:lnTo>
                <a:lnTo>
                  <a:pt x="822" y="144"/>
                </a:lnTo>
                <a:lnTo>
                  <a:pt x="692" y="183"/>
                </a:lnTo>
                <a:lnTo>
                  <a:pt x="563" y="191"/>
                </a:lnTo>
                <a:lnTo>
                  <a:pt x="499" y="156"/>
                </a:lnTo>
                <a:lnTo>
                  <a:pt x="441" y="98"/>
                </a:lnTo>
                <a:lnTo>
                  <a:pt x="0" y="88"/>
                </a:lnTo>
                <a:lnTo>
                  <a:pt x="0" y="19"/>
                </a:lnTo>
                <a:lnTo>
                  <a:pt x="7" y="30"/>
                </a:lnTo>
                <a:lnTo>
                  <a:pt x="18" y="33"/>
                </a:lnTo>
                <a:lnTo>
                  <a:pt x="32" y="34"/>
                </a:lnTo>
                <a:lnTo>
                  <a:pt x="43" y="38"/>
                </a:lnTo>
              </a:path>
            </a:pathLst>
          </a:custGeom>
          <a:solidFill>
            <a:srgbClr val="003300"/>
          </a:solidFill>
          <a:ln>
            <a:noFill/>
          </a:ln>
          <a:effectLst/>
          <a:extLst>
            <a:ext uri="{91240B29-F687-4F45-9708-019B960494DF}">
              <a14:hiddenLine xmlns="" xmlns:a14="http://schemas.microsoft.com/office/drawing/2010/main" w="9525">
                <a:solidFill>
                  <a:schemeClr val="tx1"/>
                </a:solidFill>
                <a:round/>
                <a:headEnd type="none" w="sm" len="sm"/>
                <a:tailEnd type="none" w="sm" len="sm"/>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a:lstStyle/>
          <a:p>
            <a:pPr fontAlgn="base">
              <a:spcBef>
                <a:spcPct val="0"/>
              </a:spcBef>
              <a:spcAft>
                <a:spcPct val="0"/>
              </a:spcAft>
            </a:pPr>
            <a:endParaRPr lang="en-US" sz="2400">
              <a:solidFill>
                <a:srgbClr val="FFFFCC"/>
              </a:solidFill>
            </a:endParaRPr>
          </a:p>
        </p:txBody>
      </p:sp>
      <p:sp>
        <p:nvSpPr>
          <p:cNvPr id="126983" name="Freeform 7"/>
          <p:cNvSpPr>
            <a:spLocks/>
          </p:cNvSpPr>
          <p:nvPr/>
        </p:nvSpPr>
        <p:spPr bwMode="auto">
          <a:xfrm>
            <a:off x="3586163" y="508000"/>
            <a:ext cx="1984375" cy="306388"/>
          </a:xfrm>
          <a:custGeom>
            <a:avLst/>
            <a:gdLst>
              <a:gd name="T0" fmla="*/ 26 w 1250"/>
              <a:gd name="T1" fmla="*/ 125 h 193"/>
              <a:gd name="T2" fmla="*/ 450 w 1250"/>
              <a:gd name="T3" fmla="*/ 125 h 193"/>
              <a:gd name="T4" fmla="*/ 487 w 1250"/>
              <a:gd name="T5" fmla="*/ 155 h 193"/>
              <a:gd name="T6" fmla="*/ 532 w 1250"/>
              <a:gd name="T7" fmla="*/ 175 h 193"/>
              <a:gd name="T8" fmla="*/ 587 w 1250"/>
              <a:gd name="T9" fmla="*/ 188 h 193"/>
              <a:gd name="T10" fmla="*/ 672 w 1250"/>
              <a:gd name="T11" fmla="*/ 188 h 193"/>
              <a:gd name="T12" fmla="*/ 769 w 1250"/>
              <a:gd name="T13" fmla="*/ 158 h 193"/>
              <a:gd name="T14" fmla="*/ 811 w 1250"/>
              <a:gd name="T15" fmla="*/ 125 h 193"/>
              <a:gd name="T16" fmla="*/ 1224 w 1250"/>
              <a:gd name="T17" fmla="*/ 124 h 193"/>
              <a:gd name="T18" fmla="*/ 1243 w 1250"/>
              <a:gd name="T19" fmla="*/ 114 h 193"/>
              <a:gd name="T20" fmla="*/ 1249 w 1250"/>
              <a:gd name="T21" fmla="*/ 96 h 193"/>
              <a:gd name="T22" fmla="*/ 1238 w 1250"/>
              <a:gd name="T23" fmla="*/ 0 h 193"/>
              <a:gd name="T24" fmla="*/ 1227 w 1250"/>
              <a:gd name="T25" fmla="*/ 18 h 193"/>
              <a:gd name="T26" fmla="*/ 1218 w 1250"/>
              <a:gd name="T27" fmla="*/ 33 h 193"/>
              <a:gd name="T28" fmla="*/ 1196 w 1250"/>
              <a:gd name="T29" fmla="*/ 24 h 193"/>
              <a:gd name="T30" fmla="*/ 1170 w 1250"/>
              <a:gd name="T31" fmla="*/ 14 h 193"/>
              <a:gd name="T32" fmla="*/ 1138 w 1250"/>
              <a:gd name="T33" fmla="*/ 33 h 193"/>
              <a:gd name="T34" fmla="*/ 1117 w 1250"/>
              <a:gd name="T35" fmla="*/ 24 h 193"/>
              <a:gd name="T36" fmla="*/ 1089 w 1250"/>
              <a:gd name="T37" fmla="*/ 19 h 193"/>
              <a:gd name="T38" fmla="*/ 1074 w 1250"/>
              <a:gd name="T39" fmla="*/ 38 h 193"/>
              <a:gd name="T40" fmla="*/ 1046 w 1250"/>
              <a:gd name="T41" fmla="*/ 33 h 193"/>
              <a:gd name="T42" fmla="*/ 1007 w 1250"/>
              <a:gd name="T43" fmla="*/ 38 h 193"/>
              <a:gd name="T44" fmla="*/ 969 w 1250"/>
              <a:gd name="T45" fmla="*/ 33 h 193"/>
              <a:gd name="T46" fmla="*/ 932 w 1250"/>
              <a:gd name="T47" fmla="*/ 47 h 193"/>
              <a:gd name="T48" fmla="*/ 901 w 1250"/>
              <a:gd name="T49" fmla="*/ 34 h 193"/>
              <a:gd name="T50" fmla="*/ 847 w 1250"/>
              <a:gd name="T51" fmla="*/ 44 h 193"/>
              <a:gd name="T52" fmla="*/ 807 w 1250"/>
              <a:gd name="T53" fmla="*/ 43 h 193"/>
              <a:gd name="T54" fmla="*/ 783 w 1250"/>
              <a:gd name="T55" fmla="*/ 81 h 193"/>
              <a:gd name="T56" fmla="*/ 765 w 1250"/>
              <a:gd name="T57" fmla="*/ 111 h 193"/>
              <a:gd name="T58" fmla="*/ 729 w 1250"/>
              <a:gd name="T59" fmla="*/ 122 h 193"/>
              <a:gd name="T60" fmla="*/ 697 w 1250"/>
              <a:gd name="T61" fmla="*/ 132 h 193"/>
              <a:gd name="T62" fmla="*/ 634 w 1250"/>
              <a:gd name="T63" fmla="*/ 137 h 193"/>
              <a:gd name="T64" fmla="*/ 556 w 1250"/>
              <a:gd name="T65" fmla="*/ 145 h 193"/>
              <a:gd name="T66" fmla="*/ 499 w 1250"/>
              <a:gd name="T67" fmla="*/ 116 h 193"/>
              <a:gd name="T68" fmla="*/ 454 w 1250"/>
              <a:gd name="T69" fmla="*/ 57 h 193"/>
              <a:gd name="T70" fmla="*/ 399 w 1250"/>
              <a:gd name="T71" fmla="*/ 47 h 193"/>
              <a:gd name="T72" fmla="*/ 332 w 1250"/>
              <a:gd name="T73" fmla="*/ 33 h 193"/>
              <a:gd name="T74" fmla="*/ 262 w 1250"/>
              <a:gd name="T75" fmla="*/ 24 h 193"/>
              <a:gd name="T76" fmla="*/ 214 w 1250"/>
              <a:gd name="T77" fmla="*/ 35 h 193"/>
              <a:gd name="T78" fmla="*/ 186 w 1250"/>
              <a:gd name="T79" fmla="*/ 32 h 193"/>
              <a:gd name="T80" fmla="*/ 145 w 1250"/>
              <a:gd name="T81" fmla="*/ 37 h 193"/>
              <a:gd name="T82" fmla="*/ 102 w 1250"/>
              <a:gd name="T83" fmla="*/ 35 h 193"/>
              <a:gd name="T84" fmla="*/ 57 w 1250"/>
              <a:gd name="T85" fmla="*/ 43 h 193"/>
              <a:gd name="T86" fmla="*/ 11 w 1250"/>
              <a:gd name="T87" fmla="*/ 38 h 193"/>
              <a:gd name="T88" fmla="*/ 1 w 1250"/>
              <a:gd name="T89" fmla="*/ 74 h 193"/>
              <a:gd name="T90" fmla="*/ 9 w 1250"/>
              <a:gd name="T91" fmla="*/ 118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250" h="193">
                <a:moveTo>
                  <a:pt x="16" y="122"/>
                </a:moveTo>
                <a:lnTo>
                  <a:pt x="26" y="125"/>
                </a:lnTo>
                <a:lnTo>
                  <a:pt x="38" y="125"/>
                </a:lnTo>
                <a:lnTo>
                  <a:pt x="450" y="125"/>
                </a:lnTo>
                <a:lnTo>
                  <a:pt x="458" y="135"/>
                </a:lnTo>
                <a:lnTo>
                  <a:pt x="487" y="155"/>
                </a:lnTo>
                <a:lnTo>
                  <a:pt x="511" y="166"/>
                </a:lnTo>
                <a:lnTo>
                  <a:pt x="532" y="175"/>
                </a:lnTo>
                <a:lnTo>
                  <a:pt x="559" y="184"/>
                </a:lnTo>
                <a:lnTo>
                  <a:pt x="587" y="188"/>
                </a:lnTo>
                <a:lnTo>
                  <a:pt x="631" y="192"/>
                </a:lnTo>
                <a:lnTo>
                  <a:pt x="672" y="188"/>
                </a:lnTo>
                <a:lnTo>
                  <a:pt x="723" y="178"/>
                </a:lnTo>
                <a:lnTo>
                  <a:pt x="769" y="158"/>
                </a:lnTo>
                <a:lnTo>
                  <a:pt x="797" y="137"/>
                </a:lnTo>
                <a:lnTo>
                  <a:pt x="811" y="125"/>
                </a:lnTo>
                <a:lnTo>
                  <a:pt x="1210" y="125"/>
                </a:lnTo>
                <a:lnTo>
                  <a:pt x="1224" y="124"/>
                </a:lnTo>
                <a:lnTo>
                  <a:pt x="1234" y="121"/>
                </a:lnTo>
                <a:lnTo>
                  <a:pt x="1243" y="114"/>
                </a:lnTo>
                <a:lnTo>
                  <a:pt x="1247" y="106"/>
                </a:lnTo>
                <a:lnTo>
                  <a:pt x="1249" y="96"/>
                </a:lnTo>
                <a:lnTo>
                  <a:pt x="1249" y="14"/>
                </a:lnTo>
                <a:lnTo>
                  <a:pt x="1238" y="0"/>
                </a:lnTo>
                <a:lnTo>
                  <a:pt x="1232" y="4"/>
                </a:lnTo>
                <a:lnTo>
                  <a:pt x="1227" y="18"/>
                </a:lnTo>
                <a:lnTo>
                  <a:pt x="1223" y="34"/>
                </a:lnTo>
                <a:lnTo>
                  <a:pt x="1218" y="33"/>
                </a:lnTo>
                <a:lnTo>
                  <a:pt x="1211" y="32"/>
                </a:lnTo>
                <a:lnTo>
                  <a:pt x="1196" y="24"/>
                </a:lnTo>
                <a:lnTo>
                  <a:pt x="1186" y="17"/>
                </a:lnTo>
                <a:lnTo>
                  <a:pt x="1170" y="14"/>
                </a:lnTo>
                <a:lnTo>
                  <a:pt x="1153" y="21"/>
                </a:lnTo>
                <a:lnTo>
                  <a:pt x="1138" y="33"/>
                </a:lnTo>
                <a:lnTo>
                  <a:pt x="1126" y="25"/>
                </a:lnTo>
                <a:lnTo>
                  <a:pt x="1117" y="24"/>
                </a:lnTo>
                <a:lnTo>
                  <a:pt x="1103" y="17"/>
                </a:lnTo>
                <a:lnTo>
                  <a:pt x="1089" y="19"/>
                </a:lnTo>
                <a:lnTo>
                  <a:pt x="1079" y="27"/>
                </a:lnTo>
                <a:lnTo>
                  <a:pt x="1074" y="38"/>
                </a:lnTo>
                <a:lnTo>
                  <a:pt x="1063" y="33"/>
                </a:lnTo>
                <a:lnTo>
                  <a:pt x="1046" y="33"/>
                </a:lnTo>
                <a:lnTo>
                  <a:pt x="1025" y="28"/>
                </a:lnTo>
                <a:lnTo>
                  <a:pt x="1007" y="38"/>
                </a:lnTo>
                <a:lnTo>
                  <a:pt x="990" y="24"/>
                </a:lnTo>
                <a:lnTo>
                  <a:pt x="969" y="33"/>
                </a:lnTo>
                <a:lnTo>
                  <a:pt x="949" y="55"/>
                </a:lnTo>
                <a:lnTo>
                  <a:pt x="932" y="47"/>
                </a:lnTo>
                <a:lnTo>
                  <a:pt x="917" y="39"/>
                </a:lnTo>
                <a:lnTo>
                  <a:pt x="901" y="34"/>
                </a:lnTo>
                <a:lnTo>
                  <a:pt x="880" y="38"/>
                </a:lnTo>
                <a:lnTo>
                  <a:pt x="847" y="44"/>
                </a:lnTo>
                <a:lnTo>
                  <a:pt x="818" y="37"/>
                </a:lnTo>
                <a:lnTo>
                  <a:pt x="807" y="43"/>
                </a:lnTo>
                <a:lnTo>
                  <a:pt x="794" y="57"/>
                </a:lnTo>
                <a:lnTo>
                  <a:pt x="783" y="81"/>
                </a:lnTo>
                <a:lnTo>
                  <a:pt x="771" y="93"/>
                </a:lnTo>
                <a:lnTo>
                  <a:pt x="765" y="111"/>
                </a:lnTo>
                <a:lnTo>
                  <a:pt x="752" y="118"/>
                </a:lnTo>
                <a:lnTo>
                  <a:pt x="729" y="122"/>
                </a:lnTo>
                <a:lnTo>
                  <a:pt x="703" y="124"/>
                </a:lnTo>
                <a:lnTo>
                  <a:pt x="697" y="132"/>
                </a:lnTo>
                <a:lnTo>
                  <a:pt x="663" y="130"/>
                </a:lnTo>
                <a:lnTo>
                  <a:pt x="634" y="137"/>
                </a:lnTo>
                <a:lnTo>
                  <a:pt x="605" y="136"/>
                </a:lnTo>
                <a:lnTo>
                  <a:pt x="556" y="145"/>
                </a:lnTo>
                <a:lnTo>
                  <a:pt x="529" y="122"/>
                </a:lnTo>
                <a:lnTo>
                  <a:pt x="499" y="116"/>
                </a:lnTo>
                <a:lnTo>
                  <a:pt x="468" y="76"/>
                </a:lnTo>
                <a:lnTo>
                  <a:pt x="454" y="57"/>
                </a:lnTo>
                <a:lnTo>
                  <a:pt x="439" y="52"/>
                </a:lnTo>
                <a:lnTo>
                  <a:pt x="399" y="47"/>
                </a:lnTo>
                <a:lnTo>
                  <a:pt x="367" y="42"/>
                </a:lnTo>
                <a:lnTo>
                  <a:pt x="332" y="33"/>
                </a:lnTo>
                <a:lnTo>
                  <a:pt x="299" y="42"/>
                </a:lnTo>
                <a:lnTo>
                  <a:pt x="262" y="24"/>
                </a:lnTo>
                <a:lnTo>
                  <a:pt x="233" y="24"/>
                </a:lnTo>
                <a:lnTo>
                  <a:pt x="214" y="35"/>
                </a:lnTo>
                <a:lnTo>
                  <a:pt x="202" y="26"/>
                </a:lnTo>
                <a:lnTo>
                  <a:pt x="186" y="32"/>
                </a:lnTo>
                <a:lnTo>
                  <a:pt x="165" y="33"/>
                </a:lnTo>
                <a:lnTo>
                  <a:pt x="145" y="37"/>
                </a:lnTo>
                <a:lnTo>
                  <a:pt x="122" y="44"/>
                </a:lnTo>
                <a:lnTo>
                  <a:pt x="102" y="35"/>
                </a:lnTo>
                <a:lnTo>
                  <a:pt x="82" y="40"/>
                </a:lnTo>
                <a:lnTo>
                  <a:pt x="57" y="43"/>
                </a:lnTo>
                <a:lnTo>
                  <a:pt x="41" y="40"/>
                </a:lnTo>
                <a:lnTo>
                  <a:pt x="11" y="38"/>
                </a:lnTo>
                <a:lnTo>
                  <a:pt x="0" y="47"/>
                </a:lnTo>
                <a:lnTo>
                  <a:pt x="1" y="74"/>
                </a:lnTo>
                <a:lnTo>
                  <a:pt x="3" y="98"/>
                </a:lnTo>
                <a:lnTo>
                  <a:pt x="9" y="118"/>
                </a:lnTo>
                <a:lnTo>
                  <a:pt x="16" y="122"/>
                </a:lnTo>
              </a:path>
            </a:pathLst>
          </a:custGeom>
          <a:gradFill rotWithShape="0">
            <a:gsLst>
              <a:gs pos="0">
                <a:srgbClr val="CC6600"/>
              </a:gs>
              <a:gs pos="100000">
                <a:srgbClr val="000000"/>
              </a:gs>
            </a:gsLst>
            <a:lin ang="5400000" scaled="1"/>
          </a:gradFill>
          <a:ln>
            <a:noFill/>
          </a:ln>
          <a:effectLst/>
          <a:extLst>
            <a:ext uri="{91240B29-F687-4F45-9708-019B960494DF}">
              <a14:hiddenLine xmlns="" xmlns:a14="http://schemas.microsoft.com/office/drawing/2010/main" w="9525">
                <a:solidFill>
                  <a:schemeClr val="tx1"/>
                </a:solidFill>
                <a:round/>
                <a:headEnd type="none" w="sm" len="sm"/>
                <a:tailEnd type="none" w="sm" len="sm"/>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a:lstStyle/>
          <a:p>
            <a:pPr fontAlgn="base">
              <a:spcBef>
                <a:spcPct val="0"/>
              </a:spcBef>
              <a:spcAft>
                <a:spcPct val="0"/>
              </a:spcAft>
            </a:pPr>
            <a:endParaRPr lang="en-US" sz="2400">
              <a:solidFill>
                <a:srgbClr val="FFFFCC"/>
              </a:solidFill>
            </a:endParaRPr>
          </a:p>
        </p:txBody>
      </p:sp>
      <p:sp>
        <p:nvSpPr>
          <p:cNvPr id="126984" name="Freeform 8"/>
          <p:cNvSpPr>
            <a:spLocks/>
          </p:cNvSpPr>
          <p:nvPr/>
        </p:nvSpPr>
        <p:spPr bwMode="auto">
          <a:xfrm>
            <a:off x="3598863" y="557213"/>
            <a:ext cx="1947862" cy="228600"/>
          </a:xfrm>
          <a:custGeom>
            <a:avLst/>
            <a:gdLst>
              <a:gd name="T0" fmla="*/ 301 w 1227"/>
              <a:gd name="T1" fmla="*/ 45 h 144"/>
              <a:gd name="T2" fmla="*/ 219 w 1227"/>
              <a:gd name="T3" fmla="*/ 50 h 144"/>
              <a:gd name="T4" fmla="*/ 97 w 1227"/>
              <a:gd name="T5" fmla="*/ 50 h 144"/>
              <a:gd name="T6" fmla="*/ 40 w 1227"/>
              <a:gd name="T7" fmla="*/ 49 h 144"/>
              <a:gd name="T8" fmla="*/ 8 w 1227"/>
              <a:gd name="T9" fmla="*/ 36 h 144"/>
              <a:gd name="T10" fmla="*/ 0 w 1227"/>
              <a:gd name="T11" fmla="*/ 46 h 144"/>
              <a:gd name="T12" fmla="*/ 46 w 1227"/>
              <a:gd name="T13" fmla="*/ 64 h 144"/>
              <a:gd name="T14" fmla="*/ 103 w 1227"/>
              <a:gd name="T15" fmla="*/ 63 h 144"/>
              <a:gd name="T16" fmla="*/ 134 w 1227"/>
              <a:gd name="T17" fmla="*/ 65 h 144"/>
              <a:gd name="T18" fmla="*/ 204 w 1227"/>
              <a:gd name="T19" fmla="*/ 68 h 144"/>
              <a:gd name="T20" fmla="*/ 341 w 1227"/>
              <a:gd name="T21" fmla="*/ 63 h 144"/>
              <a:gd name="T22" fmla="*/ 440 w 1227"/>
              <a:gd name="T23" fmla="*/ 64 h 144"/>
              <a:gd name="T24" fmla="*/ 485 w 1227"/>
              <a:gd name="T25" fmla="*/ 105 h 144"/>
              <a:gd name="T26" fmla="*/ 558 w 1227"/>
              <a:gd name="T27" fmla="*/ 136 h 144"/>
              <a:gd name="T28" fmla="*/ 642 w 1227"/>
              <a:gd name="T29" fmla="*/ 143 h 144"/>
              <a:gd name="T30" fmla="*/ 728 w 1227"/>
              <a:gd name="T31" fmla="*/ 121 h 144"/>
              <a:gd name="T32" fmla="*/ 786 w 1227"/>
              <a:gd name="T33" fmla="*/ 82 h 144"/>
              <a:gd name="T34" fmla="*/ 827 w 1227"/>
              <a:gd name="T35" fmla="*/ 67 h 144"/>
              <a:gd name="T36" fmla="*/ 937 w 1227"/>
              <a:gd name="T37" fmla="*/ 68 h 144"/>
              <a:gd name="T38" fmla="*/ 1021 w 1227"/>
              <a:gd name="T39" fmla="*/ 67 h 144"/>
              <a:gd name="T40" fmla="*/ 1118 w 1227"/>
              <a:gd name="T41" fmla="*/ 67 h 144"/>
              <a:gd name="T42" fmla="*/ 1211 w 1227"/>
              <a:gd name="T43" fmla="*/ 69 h 144"/>
              <a:gd name="T44" fmla="*/ 1226 w 1227"/>
              <a:gd name="T45" fmla="*/ 34 h 144"/>
              <a:gd name="T46" fmla="*/ 1211 w 1227"/>
              <a:gd name="T47" fmla="*/ 37 h 144"/>
              <a:gd name="T48" fmla="*/ 1171 w 1227"/>
              <a:gd name="T49" fmla="*/ 59 h 144"/>
              <a:gd name="T50" fmla="*/ 1064 w 1227"/>
              <a:gd name="T51" fmla="*/ 56 h 144"/>
              <a:gd name="T52" fmla="*/ 941 w 1227"/>
              <a:gd name="T53" fmla="*/ 58 h 144"/>
              <a:gd name="T54" fmla="*/ 851 w 1227"/>
              <a:gd name="T55" fmla="*/ 62 h 144"/>
              <a:gd name="T56" fmla="*/ 815 w 1227"/>
              <a:gd name="T57" fmla="*/ 53 h 144"/>
              <a:gd name="T58" fmla="*/ 809 w 1227"/>
              <a:gd name="T59" fmla="*/ 32 h 144"/>
              <a:gd name="T60" fmla="*/ 798 w 1227"/>
              <a:gd name="T61" fmla="*/ 22 h 144"/>
              <a:gd name="T62" fmla="*/ 760 w 1227"/>
              <a:gd name="T63" fmla="*/ 72 h 144"/>
              <a:gd name="T64" fmla="*/ 718 w 1227"/>
              <a:gd name="T65" fmla="*/ 101 h 144"/>
              <a:gd name="T66" fmla="*/ 671 w 1227"/>
              <a:gd name="T67" fmla="*/ 112 h 144"/>
              <a:gd name="T68" fmla="*/ 618 w 1227"/>
              <a:gd name="T69" fmla="*/ 124 h 144"/>
              <a:gd name="T70" fmla="*/ 557 w 1227"/>
              <a:gd name="T71" fmla="*/ 110 h 144"/>
              <a:gd name="T72" fmla="*/ 520 w 1227"/>
              <a:gd name="T73" fmla="*/ 93 h 144"/>
              <a:gd name="T74" fmla="*/ 486 w 1227"/>
              <a:gd name="T75" fmla="*/ 86 h 144"/>
              <a:gd name="T76" fmla="*/ 461 w 1227"/>
              <a:gd name="T77" fmla="*/ 62 h 144"/>
              <a:gd name="T78" fmla="*/ 432 w 1227"/>
              <a:gd name="T79" fmla="*/ 24 h 144"/>
              <a:gd name="T80" fmla="*/ 413 w 1227"/>
              <a:gd name="T81" fmla="*/ 43 h 144"/>
              <a:gd name="T82" fmla="*/ 339 w 1227"/>
              <a:gd name="T83" fmla="*/ 48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227" h="144">
                <a:moveTo>
                  <a:pt x="339" y="48"/>
                </a:moveTo>
                <a:lnTo>
                  <a:pt x="301" y="45"/>
                </a:lnTo>
                <a:lnTo>
                  <a:pt x="263" y="50"/>
                </a:lnTo>
                <a:lnTo>
                  <a:pt x="219" y="50"/>
                </a:lnTo>
                <a:lnTo>
                  <a:pt x="161" y="48"/>
                </a:lnTo>
                <a:lnTo>
                  <a:pt x="97" y="50"/>
                </a:lnTo>
                <a:lnTo>
                  <a:pt x="65" y="51"/>
                </a:lnTo>
                <a:lnTo>
                  <a:pt x="40" y="49"/>
                </a:lnTo>
                <a:lnTo>
                  <a:pt x="16" y="51"/>
                </a:lnTo>
                <a:lnTo>
                  <a:pt x="8" y="36"/>
                </a:lnTo>
                <a:lnTo>
                  <a:pt x="1" y="24"/>
                </a:lnTo>
                <a:lnTo>
                  <a:pt x="0" y="46"/>
                </a:lnTo>
                <a:lnTo>
                  <a:pt x="8" y="67"/>
                </a:lnTo>
                <a:lnTo>
                  <a:pt x="46" y="64"/>
                </a:lnTo>
                <a:lnTo>
                  <a:pt x="81" y="62"/>
                </a:lnTo>
                <a:lnTo>
                  <a:pt x="103" y="63"/>
                </a:lnTo>
                <a:lnTo>
                  <a:pt x="122" y="64"/>
                </a:lnTo>
                <a:lnTo>
                  <a:pt x="134" y="65"/>
                </a:lnTo>
                <a:lnTo>
                  <a:pt x="170" y="64"/>
                </a:lnTo>
                <a:lnTo>
                  <a:pt x="204" y="68"/>
                </a:lnTo>
                <a:lnTo>
                  <a:pt x="284" y="64"/>
                </a:lnTo>
                <a:lnTo>
                  <a:pt x="341" y="63"/>
                </a:lnTo>
                <a:lnTo>
                  <a:pt x="389" y="64"/>
                </a:lnTo>
                <a:lnTo>
                  <a:pt x="440" y="64"/>
                </a:lnTo>
                <a:lnTo>
                  <a:pt x="465" y="92"/>
                </a:lnTo>
                <a:lnTo>
                  <a:pt x="485" y="105"/>
                </a:lnTo>
                <a:lnTo>
                  <a:pt x="527" y="131"/>
                </a:lnTo>
                <a:lnTo>
                  <a:pt x="558" y="136"/>
                </a:lnTo>
                <a:lnTo>
                  <a:pt x="596" y="143"/>
                </a:lnTo>
                <a:lnTo>
                  <a:pt x="642" y="143"/>
                </a:lnTo>
                <a:lnTo>
                  <a:pt x="684" y="137"/>
                </a:lnTo>
                <a:lnTo>
                  <a:pt x="728" y="121"/>
                </a:lnTo>
                <a:lnTo>
                  <a:pt x="760" y="106"/>
                </a:lnTo>
                <a:lnTo>
                  <a:pt x="786" y="82"/>
                </a:lnTo>
                <a:lnTo>
                  <a:pt x="806" y="72"/>
                </a:lnTo>
                <a:lnTo>
                  <a:pt x="827" y="67"/>
                </a:lnTo>
                <a:lnTo>
                  <a:pt x="877" y="74"/>
                </a:lnTo>
                <a:lnTo>
                  <a:pt x="937" y="68"/>
                </a:lnTo>
                <a:lnTo>
                  <a:pt x="995" y="69"/>
                </a:lnTo>
                <a:lnTo>
                  <a:pt x="1021" y="67"/>
                </a:lnTo>
                <a:lnTo>
                  <a:pt x="1071" y="70"/>
                </a:lnTo>
                <a:lnTo>
                  <a:pt x="1118" y="67"/>
                </a:lnTo>
                <a:lnTo>
                  <a:pt x="1160" y="72"/>
                </a:lnTo>
                <a:lnTo>
                  <a:pt x="1211" y="69"/>
                </a:lnTo>
                <a:lnTo>
                  <a:pt x="1223" y="56"/>
                </a:lnTo>
                <a:lnTo>
                  <a:pt x="1226" y="34"/>
                </a:lnTo>
                <a:lnTo>
                  <a:pt x="1224" y="0"/>
                </a:lnTo>
                <a:lnTo>
                  <a:pt x="1211" y="37"/>
                </a:lnTo>
                <a:lnTo>
                  <a:pt x="1204" y="55"/>
                </a:lnTo>
                <a:lnTo>
                  <a:pt x="1171" y="59"/>
                </a:lnTo>
                <a:lnTo>
                  <a:pt x="1112" y="58"/>
                </a:lnTo>
                <a:lnTo>
                  <a:pt x="1064" y="56"/>
                </a:lnTo>
                <a:lnTo>
                  <a:pt x="983" y="54"/>
                </a:lnTo>
                <a:lnTo>
                  <a:pt x="941" y="58"/>
                </a:lnTo>
                <a:lnTo>
                  <a:pt x="885" y="56"/>
                </a:lnTo>
                <a:lnTo>
                  <a:pt x="851" y="62"/>
                </a:lnTo>
                <a:lnTo>
                  <a:pt x="828" y="55"/>
                </a:lnTo>
                <a:lnTo>
                  <a:pt x="815" y="53"/>
                </a:lnTo>
                <a:lnTo>
                  <a:pt x="804" y="46"/>
                </a:lnTo>
                <a:lnTo>
                  <a:pt x="809" y="32"/>
                </a:lnTo>
                <a:lnTo>
                  <a:pt x="809" y="17"/>
                </a:lnTo>
                <a:lnTo>
                  <a:pt x="798" y="22"/>
                </a:lnTo>
                <a:lnTo>
                  <a:pt x="786" y="49"/>
                </a:lnTo>
                <a:lnTo>
                  <a:pt x="760" y="72"/>
                </a:lnTo>
                <a:lnTo>
                  <a:pt x="745" y="87"/>
                </a:lnTo>
                <a:lnTo>
                  <a:pt x="718" y="101"/>
                </a:lnTo>
                <a:lnTo>
                  <a:pt x="701" y="98"/>
                </a:lnTo>
                <a:lnTo>
                  <a:pt x="671" y="112"/>
                </a:lnTo>
                <a:lnTo>
                  <a:pt x="644" y="118"/>
                </a:lnTo>
                <a:lnTo>
                  <a:pt x="618" y="124"/>
                </a:lnTo>
                <a:lnTo>
                  <a:pt x="585" y="108"/>
                </a:lnTo>
                <a:lnTo>
                  <a:pt x="557" y="110"/>
                </a:lnTo>
                <a:lnTo>
                  <a:pt x="546" y="92"/>
                </a:lnTo>
                <a:lnTo>
                  <a:pt x="520" y="93"/>
                </a:lnTo>
                <a:lnTo>
                  <a:pt x="507" y="98"/>
                </a:lnTo>
                <a:lnTo>
                  <a:pt x="486" y="86"/>
                </a:lnTo>
                <a:lnTo>
                  <a:pt x="469" y="77"/>
                </a:lnTo>
                <a:lnTo>
                  <a:pt x="461" y="62"/>
                </a:lnTo>
                <a:lnTo>
                  <a:pt x="446" y="29"/>
                </a:lnTo>
                <a:lnTo>
                  <a:pt x="432" y="24"/>
                </a:lnTo>
                <a:lnTo>
                  <a:pt x="425" y="44"/>
                </a:lnTo>
                <a:lnTo>
                  <a:pt x="413" y="43"/>
                </a:lnTo>
                <a:lnTo>
                  <a:pt x="372" y="55"/>
                </a:lnTo>
                <a:lnTo>
                  <a:pt x="339" y="48"/>
                </a:lnTo>
              </a:path>
            </a:pathLst>
          </a:custGeom>
          <a:solidFill>
            <a:schemeClr val="bg1"/>
          </a:solidFill>
          <a:ln>
            <a:noFill/>
          </a:ln>
          <a:effectLst/>
          <a:extLst>
            <a:ext uri="{91240B29-F687-4F45-9708-019B960494DF}">
              <a14:hiddenLine xmlns="" xmlns:a14="http://schemas.microsoft.com/office/drawing/2010/main" w="9525">
                <a:solidFill>
                  <a:schemeClr val="tx1"/>
                </a:solidFill>
                <a:round/>
                <a:headEnd type="none" w="sm" len="sm"/>
                <a:tailEnd type="none" w="sm" len="sm"/>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a:lstStyle/>
          <a:p>
            <a:pPr fontAlgn="base">
              <a:spcBef>
                <a:spcPct val="0"/>
              </a:spcBef>
              <a:spcAft>
                <a:spcPct val="0"/>
              </a:spcAft>
            </a:pPr>
            <a:endParaRPr lang="en-US" sz="2400">
              <a:solidFill>
                <a:srgbClr val="FFFFCC"/>
              </a:solidFill>
            </a:endParaRPr>
          </a:p>
        </p:txBody>
      </p:sp>
      <p:sp>
        <p:nvSpPr>
          <p:cNvPr id="126985" name="Freeform 9"/>
          <p:cNvSpPr>
            <a:spLocks/>
          </p:cNvSpPr>
          <p:nvPr/>
        </p:nvSpPr>
        <p:spPr bwMode="auto">
          <a:xfrm>
            <a:off x="4868863" y="249238"/>
            <a:ext cx="122237" cy="406400"/>
          </a:xfrm>
          <a:custGeom>
            <a:avLst/>
            <a:gdLst>
              <a:gd name="T0" fmla="*/ 51 w 77"/>
              <a:gd name="T1" fmla="*/ 6 h 256"/>
              <a:gd name="T2" fmla="*/ 47 w 77"/>
              <a:gd name="T3" fmla="*/ 25 h 256"/>
              <a:gd name="T4" fmla="*/ 76 w 77"/>
              <a:gd name="T5" fmla="*/ 27 h 256"/>
              <a:gd name="T6" fmla="*/ 65 w 77"/>
              <a:gd name="T7" fmla="*/ 61 h 256"/>
              <a:gd name="T8" fmla="*/ 66 w 77"/>
              <a:gd name="T9" fmla="*/ 87 h 256"/>
              <a:gd name="T10" fmla="*/ 73 w 77"/>
              <a:gd name="T11" fmla="*/ 110 h 256"/>
              <a:gd name="T12" fmla="*/ 61 w 77"/>
              <a:gd name="T13" fmla="*/ 133 h 256"/>
              <a:gd name="T14" fmla="*/ 57 w 77"/>
              <a:gd name="T15" fmla="*/ 157 h 256"/>
              <a:gd name="T16" fmla="*/ 51 w 77"/>
              <a:gd name="T17" fmla="*/ 181 h 256"/>
              <a:gd name="T18" fmla="*/ 42 w 77"/>
              <a:gd name="T19" fmla="*/ 197 h 256"/>
              <a:gd name="T20" fmla="*/ 32 w 77"/>
              <a:gd name="T21" fmla="*/ 213 h 256"/>
              <a:gd name="T22" fmla="*/ 20 w 77"/>
              <a:gd name="T23" fmla="*/ 230 h 256"/>
              <a:gd name="T24" fmla="*/ 13 w 77"/>
              <a:gd name="T25" fmla="*/ 241 h 256"/>
              <a:gd name="T26" fmla="*/ 0 w 77"/>
              <a:gd name="T27" fmla="*/ 255 h 256"/>
              <a:gd name="T28" fmla="*/ 8 w 77"/>
              <a:gd name="T29" fmla="*/ 230 h 256"/>
              <a:gd name="T30" fmla="*/ 24 w 77"/>
              <a:gd name="T31" fmla="*/ 212 h 256"/>
              <a:gd name="T32" fmla="*/ 21 w 77"/>
              <a:gd name="T33" fmla="*/ 192 h 256"/>
              <a:gd name="T34" fmla="*/ 36 w 77"/>
              <a:gd name="T35" fmla="*/ 167 h 256"/>
              <a:gd name="T36" fmla="*/ 44 w 77"/>
              <a:gd name="T37" fmla="*/ 137 h 256"/>
              <a:gd name="T38" fmla="*/ 40 w 77"/>
              <a:gd name="T39" fmla="*/ 108 h 256"/>
              <a:gd name="T40" fmla="*/ 43 w 77"/>
              <a:gd name="T41" fmla="*/ 85 h 256"/>
              <a:gd name="T42" fmla="*/ 40 w 77"/>
              <a:gd name="T43" fmla="*/ 68 h 256"/>
              <a:gd name="T44" fmla="*/ 19 w 77"/>
              <a:gd name="T45" fmla="*/ 36 h 256"/>
              <a:gd name="T46" fmla="*/ 6 w 77"/>
              <a:gd name="T47" fmla="*/ 3 h 256"/>
              <a:gd name="T48" fmla="*/ 50 w 77"/>
              <a:gd name="T49" fmla="*/ 0 h 256"/>
              <a:gd name="T50" fmla="*/ 51 w 77"/>
              <a:gd name="T51" fmla="*/ 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7" h="256">
                <a:moveTo>
                  <a:pt x="51" y="6"/>
                </a:moveTo>
                <a:lnTo>
                  <a:pt x="47" y="25"/>
                </a:lnTo>
                <a:lnTo>
                  <a:pt x="76" y="27"/>
                </a:lnTo>
                <a:lnTo>
                  <a:pt x="65" y="61"/>
                </a:lnTo>
                <a:lnTo>
                  <a:pt x="66" y="87"/>
                </a:lnTo>
                <a:lnTo>
                  <a:pt x="73" y="110"/>
                </a:lnTo>
                <a:lnTo>
                  <a:pt x="61" y="133"/>
                </a:lnTo>
                <a:lnTo>
                  <a:pt x="57" y="157"/>
                </a:lnTo>
                <a:lnTo>
                  <a:pt x="51" y="181"/>
                </a:lnTo>
                <a:lnTo>
                  <a:pt x="42" y="197"/>
                </a:lnTo>
                <a:lnTo>
                  <a:pt x="32" y="213"/>
                </a:lnTo>
                <a:lnTo>
                  <a:pt x="20" y="230"/>
                </a:lnTo>
                <a:lnTo>
                  <a:pt x="13" y="241"/>
                </a:lnTo>
                <a:lnTo>
                  <a:pt x="0" y="255"/>
                </a:lnTo>
                <a:lnTo>
                  <a:pt x="8" y="230"/>
                </a:lnTo>
                <a:lnTo>
                  <a:pt x="24" y="212"/>
                </a:lnTo>
                <a:lnTo>
                  <a:pt x="21" y="192"/>
                </a:lnTo>
                <a:lnTo>
                  <a:pt x="36" y="167"/>
                </a:lnTo>
                <a:lnTo>
                  <a:pt x="44" y="137"/>
                </a:lnTo>
                <a:lnTo>
                  <a:pt x="40" y="108"/>
                </a:lnTo>
                <a:lnTo>
                  <a:pt x="43" y="85"/>
                </a:lnTo>
                <a:lnTo>
                  <a:pt x="40" y="68"/>
                </a:lnTo>
                <a:lnTo>
                  <a:pt x="19" y="36"/>
                </a:lnTo>
                <a:lnTo>
                  <a:pt x="6" y="3"/>
                </a:lnTo>
                <a:lnTo>
                  <a:pt x="50" y="0"/>
                </a:lnTo>
                <a:lnTo>
                  <a:pt x="51" y="6"/>
                </a:lnTo>
              </a:path>
            </a:pathLst>
          </a:custGeom>
          <a:gradFill rotWithShape="0">
            <a:gsLst>
              <a:gs pos="0">
                <a:srgbClr val="FFFFFF"/>
              </a:gs>
              <a:gs pos="50000">
                <a:srgbClr val="00CCFF"/>
              </a:gs>
              <a:gs pos="100000">
                <a:srgbClr val="FFFFFF"/>
              </a:gs>
            </a:gsLst>
            <a:lin ang="0" scaled="1"/>
          </a:gradFill>
          <a:ln>
            <a:noFill/>
          </a:ln>
          <a:effectLst/>
          <a:extLst>
            <a:ext uri="{91240B29-F687-4F45-9708-019B960494DF}">
              <a14:hiddenLine xmlns="" xmlns:a14="http://schemas.microsoft.com/office/drawing/2010/main" w="9525">
                <a:solidFill>
                  <a:schemeClr val="tx1"/>
                </a:solidFill>
                <a:round/>
                <a:headEnd type="none" w="sm" len="sm"/>
                <a:tailEnd type="none" w="sm" len="sm"/>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a:lstStyle/>
          <a:p>
            <a:pPr fontAlgn="base">
              <a:spcBef>
                <a:spcPct val="0"/>
              </a:spcBef>
              <a:spcAft>
                <a:spcPct val="0"/>
              </a:spcAft>
            </a:pPr>
            <a:endParaRPr lang="en-US" sz="2400">
              <a:solidFill>
                <a:srgbClr val="FFFFCC"/>
              </a:solidFill>
            </a:endParaRPr>
          </a:p>
        </p:txBody>
      </p:sp>
      <p:sp>
        <p:nvSpPr>
          <p:cNvPr id="126986" name="Freeform 10"/>
          <p:cNvSpPr>
            <a:spLocks/>
          </p:cNvSpPr>
          <p:nvPr/>
        </p:nvSpPr>
        <p:spPr bwMode="auto">
          <a:xfrm>
            <a:off x="3605213" y="19050"/>
            <a:ext cx="1951037" cy="411163"/>
          </a:xfrm>
          <a:custGeom>
            <a:avLst/>
            <a:gdLst>
              <a:gd name="T0" fmla="*/ 0 w 1229"/>
              <a:gd name="T1" fmla="*/ 259 h 259"/>
              <a:gd name="T2" fmla="*/ 5 w 1229"/>
              <a:gd name="T3" fmla="*/ 154 h 259"/>
              <a:gd name="T4" fmla="*/ 23 w 1229"/>
              <a:gd name="T5" fmla="*/ 130 h 259"/>
              <a:gd name="T6" fmla="*/ 56 w 1229"/>
              <a:gd name="T7" fmla="*/ 146 h 259"/>
              <a:gd name="T8" fmla="*/ 85 w 1229"/>
              <a:gd name="T9" fmla="*/ 128 h 259"/>
              <a:gd name="T10" fmla="*/ 117 w 1229"/>
              <a:gd name="T11" fmla="*/ 144 h 259"/>
              <a:gd name="T12" fmla="*/ 152 w 1229"/>
              <a:gd name="T13" fmla="*/ 144 h 259"/>
              <a:gd name="T14" fmla="*/ 208 w 1229"/>
              <a:gd name="T15" fmla="*/ 138 h 259"/>
              <a:gd name="T16" fmla="*/ 249 w 1229"/>
              <a:gd name="T17" fmla="*/ 122 h 259"/>
              <a:gd name="T18" fmla="*/ 289 w 1229"/>
              <a:gd name="T19" fmla="*/ 138 h 259"/>
              <a:gd name="T20" fmla="*/ 312 w 1229"/>
              <a:gd name="T21" fmla="*/ 143 h 259"/>
              <a:gd name="T22" fmla="*/ 362 w 1229"/>
              <a:gd name="T23" fmla="*/ 137 h 259"/>
              <a:gd name="T24" fmla="*/ 449 w 1229"/>
              <a:gd name="T25" fmla="*/ 121 h 259"/>
              <a:gd name="T26" fmla="*/ 499 w 1229"/>
              <a:gd name="T27" fmla="*/ 83 h 259"/>
              <a:gd name="T28" fmla="*/ 489 w 1229"/>
              <a:gd name="T29" fmla="*/ 119 h 259"/>
              <a:gd name="T30" fmla="*/ 531 w 1229"/>
              <a:gd name="T31" fmla="*/ 132 h 259"/>
              <a:gd name="T32" fmla="*/ 559 w 1229"/>
              <a:gd name="T33" fmla="*/ 158 h 259"/>
              <a:gd name="T34" fmla="*/ 586 w 1229"/>
              <a:gd name="T35" fmla="*/ 178 h 259"/>
              <a:gd name="T36" fmla="*/ 602 w 1229"/>
              <a:gd name="T37" fmla="*/ 178 h 259"/>
              <a:gd name="T38" fmla="*/ 581 w 1229"/>
              <a:gd name="T39" fmla="*/ 145 h 259"/>
              <a:gd name="T40" fmla="*/ 561 w 1229"/>
              <a:gd name="T41" fmla="*/ 103 h 259"/>
              <a:gd name="T42" fmla="*/ 547 w 1229"/>
              <a:gd name="T43" fmla="*/ 82 h 259"/>
              <a:gd name="T44" fmla="*/ 574 w 1229"/>
              <a:gd name="T45" fmla="*/ 62 h 259"/>
              <a:gd name="T46" fmla="*/ 535 w 1229"/>
              <a:gd name="T47" fmla="*/ 56 h 259"/>
              <a:gd name="T48" fmla="*/ 600 w 1229"/>
              <a:gd name="T49" fmla="*/ 42 h 259"/>
              <a:gd name="T50" fmla="*/ 676 w 1229"/>
              <a:gd name="T51" fmla="*/ 55 h 259"/>
              <a:gd name="T52" fmla="*/ 721 w 1229"/>
              <a:gd name="T53" fmla="*/ 60 h 259"/>
              <a:gd name="T54" fmla="*/ 773 w 1229"/>
              <a:gd name="T55" fmla="*/ 108 h 259"/>
              <a:gd name="T56" fmla="*/ 828 w 1229"/>
              <a:gd name="T57" fmla="*/ 139 h 259"/>
              <a:gd name="T58" fmla="*/ 879 w 1229"/>
              <a:gd name="T59" fmla="*/ 141 h 259"/>
              <a:gd name="T60" fmla="*/ 928 w 1229"/>
              <a:gd name="T61" fmla="*/ 128 h 259"/>
              <a:gd name="T62" fmla="*/ 957 w 1229"/>
              <a:gd name="T63" fmla="*/ 139 h 259"/>
              <a:gd name="T64" fmla="*/ 981 w 1229"/>
              <a:gd name="T65" fmla="*/ 130 h 259"/>
              <a:gd name="T66" fmla="*/ 1015 w 1229"/>
              <a:gd name="T67" fmla="*/ 146 h 259"/>
              <a:gd name="T68" fmla="*/ 1041 w 1229"/>
              <a:gd name="T69" fmla="*/ 144 h 259"/>
              <a:gd name="T70" fmla="*/ 1063 w 1229"/>
              <a:gd name="T71" fmla="*/ 130 h 259"/>
              <a:gd name="T72" fmla="*/ 1099 w 1229"/>
              <a:gd name="T73" fmla="*/ 146 h 259"/>
              <a:gd name="T74" fmla="*/ 1128 w 1229"/>
              <a:gd name="T75" fmla="*/ 139 h 259"/>
              <a:gd name="T76" fmla="*/ 1154 w 1229"/>
              <a:gd name="T77" fmla="*/ 149 h 259"/>
              <a:gd name="T78" fmla="*/ 1197 w 1229"/>
              <a:gd name="T79" fmla="*/ 138 h 259"/>
              <a:gd name="T80" fmla="*/ 1221 w 1229"/>
              <a:gd name="T81" fmla="*/ 165 h 259"/>
              <a:gd name="T82" fmla="*/ 1229 w 1229"/>
              <a:gd name="T83" fmla="*/ 154 h 259"/>
              <a:gd name="T84" fmla="*/ 1224 w 1229"/>
              <a:gd name="T85" fmla="*/ 112 h 259"/>
              <a:gd name="T86" fmla="*/ 1187 w 1229"/>
              <a:gd name="T87" fmla="*/ 93 h 259"/>
              <a:gd name="T88" fmla="*/ 1140 w 1229"/>
              <a:gd name="T89" fmla="*/ 101 h 259"/>
              <a:gd name="T90" fmla="*/ 1099 w 1229"/>
              <a:gd name="T91" fmla="*/ 93 h 259"/>
              <a:gd name="T92" fmla="*/ 1040 w 1229"/>
              <a:gd name="T93" fmla="*/ 95 h 259"/>
              <a:gd name="T94" fmla="*/ 996 w 1229"/>
              <a:gd name="T95" fmla="*/ 93 h 259"/>
              <a:gd name="T96" fmla="*/ 955 w 1229"/>
              <a:gd name="T97" fmla="*/ 96 h 259"/>
              <a:gd name="T98" fmla="*/ 909 w 1229"/>
              <a:gd name="T99" fmla="*/ 96 h 259"/>
              <a:gd name="T100" fmla="*/ 861 w 1229"/>
              <a:gd name="T101" fmla="*/ 97 h 259"/>
              <a:gd name="T102" fmla="*/ 826 w 1229"/>
              <a:gd name="T103" fmla="*/ 96 h 259"/>
              <a:gd name="T104" fmla="*/ 785 w 1229"/>
              <a:gd name="T105" fmla="*/ 69 h 259"/>
              <a:gd name="T106" fmla="*/ 727 w 1229"/>
              <a:gd name="T107" fmla="*/ 30 h 259"/>
              <a:gd name="T108" fmla="*/ 644 w 1229"/>
              <a:gd name="T109" fmla="*/ 2 h 259"/>
              <a:gd name="T110" fmla="*/ 560 w 1229"/>
              <a:gd name="T111" fmla="*/ 8 h 259"/>
              <a:gd name="T112" fmla="*/ 474 w 1229"/>
              <a:gd name="T113" fmla="*/ 45 h 259"/>
              <a:gd name="T114" fmla="*/ 399 w 1229"/>
              <a:gd name="T115" fmla="*/ 95 h 259"/>
              <a:gd name="T116" fmla="*/ 328 w 1229"/>
              <a:gd name="T117" fmla="*/ 97 h 259"/>
              <a:gd name="T118" fmla="*/ 231 w 1229"/>
              <a:gd name="T119" fmla="*/ 96 h 259"/>
              <a:gd name="T120" fmla="*/ 109 w 1229"/>
              <a:gd name="T121" fmla="*/ 93 h 259"/>
              <a:gd name="T122" fmla="*/ 19 w 1229"/>
              <a:gd name="T123" fmla="*/ 96 h 259"/>
              <a:gd name="T124" fmla="*/ 0 w 1229"/>
              <a:gd name="T125" fmla="*/ 132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29" h="259">
                <a:moveTo>
                  <a:pt x="0" y="175"/>
                </a:moveTo>
                <a:lnTo>
                  <a:pt x="0" y="219"/>
                </a:lnTo>
                <a:lnTo>
                  <a:pt x="0" y="259"/>
                </a:lnTo>
                <a:lnTo>
                  <a:pt x="3" y="226"/>
                </a:lnTo>
                <a:lnTo>
                  <a:pt x="4" y="201"/>
                </a:lnTo>
                <a:lnTo>
                  <a:pt x="5" y="154"/>
                </a:lnTo>
                <a:lnTo>
                  <a:pt x="8" y="132"/>
                </a:lnTo>
                <a:lnTo>
                  <a:pt x="16" y="124"/>
                </a:lnTo>
                <a:lnTo>
                  <a:pt x="23" y="130"/>
                </a:lnTo>
                <a:lnTo>
                  <a:pt x="33" y="131"/>
                </a:lnTo>
                <a:lnTo>
                  <a:pt x="47" y="138"/>
                </a:lnTo>
                <a:lnTo>
                  <a:pt x="56" y="146"/>
                </a:lnTo>
                <a:lnTo>
                  <a:pt x="66" y="146"/>
                </a:lnTo>
                <a:lnTo>
                  <a:pt x="75" y="141"/>
                </a:lnTo>
                <a:lnTo>
                  <a:pt x="85" y="128"/>
                </a:lnTo>
                <a:lnTo>
                  <a:pt x="93" y="129"/>
                </a:lnTo>
                <a:lnTo>
                  <a:pt x="108" y="139"/>
                </a:lnTo>
                <a:lnTo>
                  <a:pt x="117" y="144"/>
                </a:lnTo>
                <a:lnTo>
                  <a:pt x="126" y="149"/>
                </a:lnTo>
                <a:lnTo>
                  <a:pt x="136" y="151"/>
                </a:lnTo>
                <a:lnTo>
                  <a:pt x="152" y="144"/>
                </a:lnTo>
                <a:lnTo>
                  <a:pt x="171" y="158"/>
                </a:lnTo>
                <a:lnTo>
                  <a:pt x="185" y="151"/>
                </a:lnTo>
                <a:lnTo>
                  <a:pt x="208" y="138"/>
                </a:lnTo>
                <a:lnTo>
                  <a:pt x="222" y="138"/>
                </a:lnTo>
                <a:lnTo>
                  <a:pt x="238" y="127"/>
                </a:lnTo>
                <a:lnTo>
                  <a:pt x="249" y="122"/>
                </a:lnTo>
                <a:lnTo>
                  <a:pt x="265" y="136"/>
                </a:lnTo>
                <a:lnTo>
                  <a:pt x="278" y="132"/>
                </a:lnTo>
                <a:lnTo>
                  <a:pt x="289" y="138"/>
                </a:lnTo>
                <a:lnTo>
                  <a:pt x="296" y="138"/>
                </a:lnTo>
                <a:lnTo>
                  <a:pt x="305" y="138"/>
                </a:lnTo>
                <a:lnTo>
                  <a:pt x="312" y="143"/>
                </a:lnTo>
                <a:lnTo>
                  <a:pt x="323" y="138"/>
                </a:lnTo>
                <a:lnTo>
                  <a:pt x="331" y="124"/>
                </a:lnTo>
                <a:lnTo>
                  <a:pt x="362" y="137"/>
                </a:lnTo>
                <a:lnTo>
                  <a:pt x="376" y="152"/>
                </a:lnTo>
                <a:lnTo>
                  <a:pt x="382" y="176"/>
                </a:lnTo>
                <a:lnTo>
                  <a:pt x="449" y="121"/>
                </a:lnTo>
                <a:lnTo>
                  <a:pt x="465" y="101"/>
                </a:lnTo>
                <a:lnTo>
                  <a:pt x="481" y="91"/>
                </a:lnTo>
                <a:lnTo>
                  <a:pt x="499" y="83"/>
                </a:lnTo>
                <a:lnTo>
                  <a:pt x="496" y="98"/>
                </a:lnTo>
                <a:lnTo>
                  <a:pt x="476" y="123"/>
                </a:lnTo>
                <a:lnTo>
                  <a:pt x="489" y="119"/>
                </a:lnTo>
                <a:lnTo>
                  <a:pt x="508" y="110"/>
                </a:lnTo>
                <a:lnTo>
                  <a:pt x="522" y="116"/>
                </a:lnTo>
                <a:lnTo>
                  <a:pt x="531" y="132"/>
                </a:lnTo>
                <a:lnTo>
                  <a:pt x="526" y="146"/>
                </a:lnTo>
                <a:lnTo>
                  <a:pt x="544" y="148"/>
                </a:lnTo>
                <a:lnTo>
                  <a:pt x="559" y="158"/>
                </a:lnTo>
                <a:lnTo>
                  <a:pt x="565" y="170"/>
                </a:lnTo>
                <a:lnTo>
                  <a:pt x="578" y="167"/>
                </a:lnTo>
                <a:lnTo>
                  <a:pt x="586" y="178"/>
                </a:lnTo>
                <a:lnTo>
                  <a:pt x="598" y="196"/>
                </a:lnTo>
                <a:lnTo>
                  <a:pt x="608" y="193"/>
                </a:lnTo>
                <a:lnTo>
                  <a:pt x="602" y="178"/>
                </a:lnTo>
                <a:lnTo>
                  <a:pt x="598" y="162"/>
                </a:lnTo>
                <a:lnTo>
                  <a:pt x="590" y="156"/>
                </a:lnTo>
                <a:lnTo>
                  <a:pt x="581" y="145"/>
                </a:lnTo>
                <a:lnTo>
                  <a:pt x="586" y="122"/>
                </a:lnTo>
                <a:lnTo>
                  <a:pt x="579" y="106"/>
                </a:lnTo>
                <a:lnTo>
                  <a:pt x="561" y="103"/>
                </a:lnTo>
                <a:lnTo>
                  <a:pt x="566" y="91"/>
                </a:lnTo>
                <a:lnTo>
                  <a:pt x="578" y="81"/>
                </a:lnTo>
                <a:lnTo>
                  <a:pt x="547" y="82"/>
                </a:lnTo>
                <a:lnTo>
                  <a:pt x="561" y="75"/>
                </a:lnTo>
                <a:lnTo>
                  <a:pt x="587" y="64"/>
                </a:lnTo>
                <a:lnTo>
                  <a:pt x="574" y="62"/>
                </a:lnTo>
                <a:lnTo>
                  <a:pt x="540" y="71"/>
                </a:lnTo>
                <a:lnTo>
                  <a:pt x="524" y="65"/>
                </a:lnTo>
                <a:lnTo>
                  <a:pt x="535" y="56"/>
                </a:lnTo>
                <a:lnTo>
                  <a:pt x="559" y="53"/>
                </a:lnTo>
                <a:lnTo>
                  <a:pt x="579" y="50"/>
                </a:lnTo>
                <a:lnTo>
                  <a:pt x="600" y="42"/>
                </a:lnTo>
                <a:lnTo>
                  <a:pt x="635" y="37"/>
                </a:lnTo>
                <a:lnTo>
                  <a:pt x="660" y="41"/>
                </a:lnTo>
                <a:lnTo>
                  <a:pt x="676" y="55"/>
                </a:lnTo>
                <a:lnTo>
                  <a:pt x="692" y="63"/>
                </a:lnTo>
                <a:lnTo>
                  <a:pt x="704" y="57"/>
                </a:lnTo>
                <a:lnTo>
                  <a:pt x="721" y="60"/>
                </a:lnTo>
                <a:lnTo>
                  <a:pt x="741" y="72"/>
                </a:lnTo>
                <a:lnTo>
                  <a:pt x="758" y="88"/>
                </a:lnTo>
                <a:lnTo>
                  <a:pt x="773" y="108"/>
                </a:lnTo>
                <a:lnTo>
                  <a:pt x="797" y="115"/>
                </a:lnTo>
                <a:lnTo>
                  <a:pt x="816" y="128"/>
                </a:lnTo>
                <a:lnTo>
                  <a:pt x="828" y="139"/>
                </a:lnTo>
                <a:lnTo>
                  <a:pt x="846" y="151"/>
                </a:lnTo>
                <a:lnTo>
                  <a:pt x="866" y="147"/>
                </a:lnTo>
                <a:lnTo>
                  <a:pt x="879" y="141"/>
                </a:lnTo>
                <a:lnTo>
                  <a:pt x="904" y="141"/>
                </a:lnTo>
                <a:lnTo>
                  <a:pt x="917" y="126"/>
                </a:lnTo>
                <a:lnTo>
                  <a:pt x="928" y="128"/>
                </a:lnTo>
                <a:lnTo>
                  <a:pt x="936" y="128"/>
                </a:lnTo>
                <a:lnTo>
                  <a:pt x="946" y="134"/>
                </a:lnTo>
                <a:lnTo>
                  <a:pt x="957" y="139"/>
                </a:lnTo>
                <a:lnTo>
                  <a:pt x="965" y="129"/>
                </a:lnTo>
                <a:lnTo>
                  <a:pt x="974" y="126"/>
                </a:lnTo>
                <a:lnTo>
                  <a:pt x="981" y="130"/>
                </a:lnTo>
                <a:lnTo>
                  <a:pt x="989" y="124"/>
                </a:lnTo>
                <a:lnTo>
                  <a:pt x="1005" y="132"/>
                </a:lnTo>
                <a:lnTo>
                  <a:pt x="1015" y="146"/>
                </a:lnTo>
                <a:lnTo>
                  <a:pt x="1025" y="147"/>
                </a:lnTo>
                <a:lnTo>
                  <a:pt x="1032" y="149"/>
                </a:lnTo>
                <a:lnTo>
                  <a:pt x="1041" y="144"/>
                </a:lnTo>
                <a:lnTo>
                  <a:pt x="1048" y="138"/>
                </a:lnTo>
                <a:lnTo>
                  <a:pt x="1054" y="136"/>
                </a:lnTo>
                <a:lnTo>
                  <a:pt x="1063" y="130"/>
                </a:lnTo>
                <a:lnTo>
                  <a:pt x="1074" y="130"/>
                </a:lnTo>
                <a:lnTo>
                  <a:pt x="1084" y="139"/>
                </a:lnTo>
                <a:lnTo>
                  <a:pt x="1099" y="146"/>
                </a:lnTo>
                <a:lnTo>
                  <a:pt x="1112" y="139"/>
                </a:lnTo>
                <a:lnTo>
                  <a:pt x="1119" y="136"/>
                </a:lnTo>
                <a:lnTo>
                  <a:pt x="1128" y="139"/>
                </a:lnTo>
                <a:lnTo>
                  <a:pt x="1135" y="141"/>
                </a:lnTo>
                <a:lnTo>
                  <a:pt x="1144" y="149"/>
                </a:lnTo>
                <a:lnTo>
                  <a:pt x="1154" y="149"/>
                </a:lnTo>
                <a:lnTo>
                  <a:pt x="1166" y="146"/>
                </a:lnTo>
                <a:lnTo>
                  <a:pt x="1180" y="143"/>
                </a:lnTo>
                <a:lnTo>
                  <a:pt x="1197" y="138"/>
                </a:lnTo>
                <a:lnTo>
                  <a:pt x="1209" y="143"/>
                </a:lnTo>
                <a:lnTo>
                  <a:pt x="1216" y="150"/>
                </a:lnTo>
                <a:lnTo>
                  <a:pt x="1221" y="165"/>
                </a:lnTo>
                <a:lnTo>
                  <a:pt x="1225" y="189"/>
                </a:lnTo>
                <a:lnTo>
                  <a:pt x="1229" y="222"/>
                </a:lnTo>
                <a:lnTo>
                  <a:pt x="1229" y="154"/>
                </a:lnTo>
                <a:lnTo>
                  <a:pt x="1229" y="137"/>
                </a:lnTo>
                <a:lnTo>
                  <a:pt x="1227" y="126"/>
                </a:lnTo>
                <a:lnTo>
                  <a:pt x="1224" y="112"/>
                </a:lnTo>
                <a:lnTo>
                  <a:pt x="1218" y="100"/>
                </a:lnTo>
                <a:lnTo>
                  <a:pt x="1205" y="95"/>
                </a:lnTo>
                <a:lnTo>
                  <a:pt x="1187" y="93"/>
                </a:lnTo>
                <a:lnTo>
                  <a:pt x="1172" y="95"/>
                </a:lnTo>
                <a:lnTo>
                  <a:pt x="1156" y="91"/>
                </a:lnTo>
                <a:lnTo>
                  <a:pt x="1140" y="101"/>
                </a:lnTo>
                <a:lnTo>
                  <a:pt x="1124" y="96"/>
                </a:lnTo>
                <a:lnTo>
                  <a:pt x="1110" y="93"/>
                </a:lnTo>
                <a:lnTo>
                  <a:pt x="1099" y="93"/>
                </a:lnTo>
                <a:lnTo>
                  <a:pt x="1071" y="96"/>
                </a:lnTo>
                <a:lnTo>
                  <a:pt x="1056" y="98"/>
                </a:lnTo>
                <a:lnTo>
                  <a:pt x="1040" y="95"/>
                </a:lnTo>
                <a:lnTo>
                  <a:pt x="1024" y="99"/>
                </a:lnTo>
                <a:lnTo>
                  <a:pt x="1004" y="95"/>
                </a:lnTo>
                <a:lnTo>
                  <a:pt x="996" y="93"/>
                </a:lnTo>
                <a:lnTo>
                  <a:pt x="981" y="93"/>
                </a:lnTo>
                <a:lnTo>
                  <a:pt x="966" y="91"/>
                </a:lnTo>
                <a:lnTo>
                  <a:pt x="955" y="96"/>
                </a:lnTo>
                <a:lnTo>
                  <a:pt x="946" y="95"/>
                </a:lnTo>
                <a:lnTo>
                  <a:pt x="926" y="93"/>
                </a:lnTo>
                <a:lnTo>
                  <a:pt x="909" y="96"/>
                </a:lnTo>
                <a:lnTo>
                  <a:pt x="894" y="96"/>
                </a:lnTo>
                <a:lnTo>
                  <a:pt x="876" y="91"/>
                </a:lnTo>
                <a:lnTo>
                  <a:pt x="861" y="97"/>
                </a:lnTo>
                <a:lnTo>
                  <a:pt x="849" y="93"/>
                </a:lnTo>
                <a:lnTo>
                  <a:pt x="838" y="99"/>
                </a:lnTo>
                <a:lnTo>
                  <a:pt x="826" y="96"/>
                </a:lnTo>
                <a:lnTo>
                  <a:pt x="812" y="93"/>
                </a:lnTo>
                <a:lnTo>
                  <a:pt x="804" y="88"/>
                </a:lnTo>
                <a:lnTo>
                  <a:pt x="785" y="69"/>
                </a:lnTo>
                <a:lnTo>
                  <a:pt x="764" y="52"/>
                </a:lnTo>
                <a:lnTo>
                  <a:pt x="745" y="40"/>
                </a:lnTo>
                <a:lnTo>
                  <a:pt x="727" y="30"/>
                </a:lnTo>
                <a:lnTo>
                  <a:pt x="700" y="17"/>
                </a:lnTo>
                <a:lnTo>
                  <a:pt x="672" y="8"/>
                </a:lnTo>
                <a:lnTo>
                  <a:pt x="644" y="2"/>
                </a:lnTo>
                <a:lnTo>
                  <a:pt x="617" y="0"/>
                </a:lnTo>
                <a:lnTo>
                  <a:pt x="591" y="2"/>
                </a:lnTo>
                <a:lnTo>
                  <a:pt x="560" y="8"/>
                </a:lnTo>
                <a:lnTo>
                  <a:pt x="528" y="17"/>
                </a:lnTo>
                <a:lnTo>
                  <a:pt x="500" y="29"/>
                </a:lnTo>
                <a:lnTo>
                  <a:pt x="474" y="45"/>
                </a:lnTo>
                <a:lnTo>
                  <a:pt x="452" y="63"/>
                </a:lnTo>
                <a:lnTo>
                  <a:pt x="426" y="87"/>
                </a:lnTo>
                <a:lnTo>
                  <a:pt x="399" y="95"/>
                </a:lnTo>
                <a:lnTo>
                  <a:pt x="376" y="99"/>
                </a:lnTo>
                <a:lnTo>
                  <a:pt x="352" y="101"/>
                </a:lnTo>
                <a:lnTo>
                  <a:pt x="328" y="97"/>
                </a:lnTo>
                <a:lnTo>
                  <a:pt x="309" y="97"/>
                </a:lnTo>
                <a:lnTo>
                  <a:pt x="249" y="97"/>
                </a:lnTo>
                <a:lnTo>
                  <a:pt x="231" y="96"/>
                </a:lnTo>
                <a:lnTo>
                  <a:pt x="180" y="99"/>
                </a:lnTo>
                <a:lnTo>
                  <a:pt x="148" y="97"/>
                </a:lnTo>
                <a:lnTo>
                  <a:pt x="109" y="93"/>
                </a:lnTo>
                <a:lnTo>
                  <a:pt x="61" y="95"/>
                </a:lnTo>
                <a:lnTo>
                  <a:pt x="32" y="95"/>
                </a:lnTo>
                <a:lnTo>
                  <a:pt x="19" y="96"/>
                </a:lnTo>
                <a:lnTo>
                  <a:pt x="10" y="101"/>
                </a:lnTo>
                <a:lnTo>
                  <a:pt x="2" y="113"/>
                </a:lnTo>
                <a:lnTo>
                  <a:pt x="0" y="132"/>
                </a:lnTo>
                <a:lnTo>
                  <a:pt x="0" y="152"/>
                </a:lnTo>
                <a:lnTo>
                  <a:pt x="0" y="175"/>
                </a:lnTo>
              </a:path>
            </a:pathLst>
          </a:custGeom>
          <a:solidFill>
            <a:srgbClr val="FFFFFF"/>
          </a:solidFill>
          <a:ln>
            <a:noFill/>
          </a:ln>
          <a:effectLst/>
          <a:extLst>
            <a:ext uri="{91240B29-F687-4F45-9708-019B960494DF}">
              <a14:hiddenLine xmlns="" xmlns:a14="http://schemas.microsoft.com/office/drawing/2010/main" w="9525">
                <a:solidFill>
                  <a:schemeClr val="tx1"/>
                </a:solidFill>
                <a:round/>
                <a:headEnd type="none" w="sm" len="sm"/>
                <a:tailEnd type="none" w="sm" len="sm"/>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a:lstStyle/>
          <a:p>
            <a:pPr fontAlgn="base">
              <a:spcBef>
                <a:spcPct val="0"/>
              </a:spcBef>
              <a:spcAft>
                <a:spcPct val="0"/>
              </a:spcAft>
            </a:pPr>
            <a:endParaRPr lang="en-US" sz="2400">
              <a:solidFill>
                <a:srgbClr val="FFFFCC"/>
              </a:solidFill>
            </a:endParaRPr>
          </a:p>
        </p:txBody>
      </p:sp>
      <p:sp>
        <p:nvSpPr>
          <p:cNvPr id="126987" name="Freeform 11"/>
          <p:cNvSpPr>
            <a:spLocks/>
          </p:cNvSpPr>
          <p:nvPr/>
        </p:nvSpPr>
        <p:spPr bwMode="auto">
          <a:xfrm>
            <a:off x="4191000" y="234950"/>
            <a:ext cx="90488" cy="400050"/>
          </a:xfrm>
          <a:custGeom>
            <a:avLst/>
            <a:gdLst>
              <a:gd name="T0" fmla="*/ 13 w 57"/>
              <a:gd name="T1" fmla="*/ 6 h 252"/>
              <a:gd name="T2" fmla="*/ 17 w 57"/>
              <a:gd name="T3" fmla="*/ 25 h 252"/>
              <a:gd name="T4" fmla="*/ 13 w 57"/>
              <a:gd name="T5" fmla="*/ 34 h 252"/>
              <a:gd name="T6" fmla="*/ 6 w 57"/>
              <a:gd name="T7" fmla="*/ 62 h 252"/>
              <a:gd name="T8" fmla="*/ 1 w 57"/>
              <a:gd name="T9" fmla="*/ 86 h 252"/>
              <a:gd name="T10" fmla="*/ 0 w 57"/>
              <a:gd name="T11" fmla="*/ 108 h 252"/>
              <a:gd name="T12" fmla="*/ 5 w 57"/>
              <a:gd name="T13" fmla="*/ 135 h 252"/>
              <a:gd name="T14" fmla="*/ 8 w 57"/>
              <a:gd name="T15" fmla="*/ 160 h 252"/>
              <a:gd name="T16" fmla="*/ 13 w 57"/>
              <a:gd name="T17" fmla="*/ 184 h 252"/>
              <a:gd name="T18" fmla="*/ 27 w 57"/>
              <a:gd name="T19" fmla="*/ 200 h 252"/>
              <a:gd name="T20" fmla="*/ 32 w 57"/>
              <a:gd name="T21" fmla="*/ 217 h 252"/>
              <a:gd name="T22" fmla="*/ 45 w 57"/>
              <a:gd name="T23" fmla="*/ 234 h 252"/>
              <a:gd name="T24" fmla="*/ 56 w 57"/>
              <a:gd name="T25" fmla="*/ 251 h 252"/>
              <a:gd name="T26" fmla="*/ 51 w 57"/>
              <a:gd name="T27" fmla="*/ 235 h 252"/>
              <a:gd name="T28" fmla="*/ 40 w 57"/>
              <a:gd name="T29" fmla="*/ 216 h 252"/>
              <a:gd name="T30" fmla="*/ 43 w 57"/>
              <a:gd name="T31" fmla="*/ 196 h 252"/>
              <a:gd name="T32" fmla="*/ 28 w 57"/>
              <a:gd name="T33" fmla="*/ 170 h 252"/>
              <a:gd name="T34" fmla="*/ 15 w 57"/>
              <a:gd name="T35" fmla="*/ 140 h 252"/>
              <a:gd name="T36" fmla="*/ 12 w 57"/>
              <a:gd name="T37" fmla="*/ 94 h 252"/>
              <a:gd name="T38" fmla="*/ 17 w 57"/>
              <a:gd name="T39" fmla="*/ 64 h 252"/>
              <a:gd name="T40" fmla="*/ 25 w 57"/>
              <a:gd name="T41" fmla="*/ 34 h 252"/>
              <a:gd name="T42" fmla="*/ 27 w 57"/>
              <a:gd name="T43" fmla="*/ 12 h 252"/>
              <a:gd name="T44" fmla="*/ 15 w 57"/>
              <a:gd name="T45" fmla="*/ 0 h 252"/>
              <a:gd name="T46" fmla="*/ 13 w 57"/>
              <a:gd name="T47" fmla="*/ 6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7" h="252">
                <a:moveTo>
                  <a:pt x="13" y="6"/>
                </a:moveTo>
                <a:lnTo>
                  <a:pt x="17" y="25"/>
                </a:lnTo>
                <a:lnTo>
                  <a:pt x="13" y="34"/>
                </a:lnTo>
                <a:lnTo>
                  <a:pt x="6" y="62"/>
                </a:lnTo>
                <a:lnTo>
                  <a:pt x="1" y="86"/>
                </a:lnTo>
                <a:lnTo>
                  <a:pt x="0" y="108"/>
                </a:lnTo>
                <a:lnTo>
                  <a:pt x="5" y="135"/>
                </a:lnTo>
                <a:lnTo>
                  <a:pt x="8" y="160"/>
                </a:lnTo>
                <a:lnTo>
                  <a:pt x="13" y="184"/>
                </a:lnTo>
                <a:lnTo>
                  <a:pt x="27" y="200"/>
                </a:lnTo>
                <a:lnTo>
                  <a:pt x="32" y="217"/>
                </a:lnTo>
                <a:lnTo>
                  <a:pt x="45" y="234"/>
                </a:lnTo>
                <a:lnTo>
                  <a:pt x="56" y="251"/>
                </a:lnTo>
                <a:lnTo>
                  <a:pt x="51" y="235"/>
                </a:lnTo>
                <a:lnTo>
                  <a:pt x="40" y="216"/>
                </a:lnTo>
                <a:lnTo>
                  <a:pt x="43" y="196"/>
                </a:lnTo>
                <a:lnTo>
                  <a:pt x="28" y="170"/>
                </a:lnTo>
                <a:lnTo>
                  <a:pt x="15" y="140"/>
                </a:lnTo>
                <a:lnTo>
                  <a:pt x="12" y="94"/>
                </a:lnTo>
                <a:lnTo>
                  <a:pt x="17" y="64"/>
                </a:lnTo>
                <a:lnTo>
                  <a:pt x="25" y="34"/>
                </a:lnTo>
                <a:lnTo>
                  <a:pt x="27" y="12"/>
                </a:lnTo>
                <a:lnTo>
                  <a:pt x="15" y="0"/>
                </a:lnTo>
                <a:lnTo>
                  <a:pt x="13" y="6"/>
                </a:lnTo>
              </a:path>
            </a:pathLst>
          </a:custGeom>
          <a:solidFill>
            <a:srgbClr val="FFFFFF"/>
          </a:solidFill>
          <a:ln>
            <a:noFill/>
          </a:ln>
          <a:effectLst/>
          <a:extLst>
            <a:ext uri="{91240B29-F687-4F45-9708-019B960494DF}">
              <a14:hiddenLine xmlns="" xmlns:a14="http://schemas.microsoft.com/office/drawing/2010/main" w="9525">
                <a:solidFill>
                  <a:schemeClr val="tx1"/>
                </a:solidFill>
                <a:round/>
                <a:headEnd type="none" w="sm" len="sm"/>
                <a:tailEnd type="none" w="sm" len="sm"/>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a:lstStyle/>
          <a:p>
            <a:pPr fontAlgn="base">
              <a:spcBef>
                <a:spcPct val="0"/>
              </a:spcBef>
              <a:spcAft>
                <a:spcPct val="0"/>
              </a:spcAft>
            </a:pPr>
            <a:endParaRPr lang="en-US" sz="2400">
              <a:solidFill>
                <a:srgbClr val="FFFFCC"/>
              </a:solidFill>
            </a:endParaRPr>
          </a:p>
        </p:txBody>
      </p:sp>
      <p:grpSp>
        <p:nvGrpSpPr>
          <p:cNvPr id="126988" name="Group 12"/>
          <p:cNvGrpSpPr>
            <a:grpSpLocks/>
          </p:cNvGrpSpPr>
          <p:nvPr/>
        </p:nvGrpSpPr>
        <p:grpSpPr bwMode="auto">
          <a:xfrm>
            <a:off x="63500" y="153988"/>
            <a:ext cx="3435350" cy="520700"/>
            <a:chOff x="40" y="97"/>
            <a:chExt cx="2164" cy="328"/>
          </a:xfrm>
        </p:grpSpPr>
        <p:sp>
          <p:nvSpPr>
            <p:cNvPr id="126989" name="Freeform 13"/>
            <p:cNvSpPr>
              <a:spLocks/>
            </p:cNvSpPr>
            <p:nvPr/>
          </p:nvSpPr>
          <p:spPr bwMode="auto">
            <a:xfrm>
              <a:off x="40" y="97"/>
              <a:ext cx="2164" cy="267"/>
            </a:xfrm>
            <a:custGeom>
              <a:avLst/>
              <a:gdLst>
                <a:gd name="T0" fmla="*/ 29 w 2164"/>
                <a:gd name="T1" fmla="*/ 3 h 267"/>
                <a:gd name="T2" fmla="*/ 46 w 2164"/>
                <a:gd name="T3" fmla="*/ 0 h 267"/>
                <a:gd name="T4" fmla="*/ 2096 w 2164"/>
                <a:gd name="T5" fmla="*/ 0 h 267"/>
                <a:gd name="T6" fmla="*/ 2120 w 2164"/>
                <a:gd name="T7" fmla="*/ 2 h 267"/>
                <a:gd name="T8" fmla="*/ 2137 w 2164"/>
                <a:gd name="T9" fmla="*/ 9 h 267"/>
                <a:gd name="T10" fmla="*/ 2152 w 2164"/>
                <a:gd name="T11" fmla="*/ 26 h 267"/>
                <a:gd name="T12" fmla="*/ 2160 w 2164"/>
                <a:gd name="T13" fmla="*/ 46 h 267"/>
                <a:gd name="T14" fmla="*/ 2163 w 2164"/>
                <a:gd name="T15" fmla="*/ 69 h 267"/>
                <a:gd name="T16" fmla="*/ 2163 w 2164"/>
                <a:gd name="T17" fmla="*/ 266 h 267"/>
                <a:gd name="T18" fmla="*/ 81 w 2164"/>
                <a:gd name="T19" fmla="*/ 266 h 267"/>
                <a:gd name="T20" fmla="*/ 0 w 2164"/>
                <a:gd name="T21" fmla="*/ 266 h 267"/>
                <a:gd name="T22" fmla="*/ 0 w 2164"/>
                <a:gd name="T23" fmla="*/ 82 h 267"/>
                <a:gd name="T24" fmla="*/ 1 w 2164"/>
                <a:gd name="T25" fmla="*/ 55 h 267"/>
                <a:gd name="T26" fmla="*/ 9 w 2164"/>
                <a:gd name="T27" fmla="*/ 29 h 267"/>
                <a:gd name="T28" fmla="*/ 16 w 2164"/>
                <a:gd name="T29" fmla="*/ 15 h 267"/>
                <a:gd name="T30" fmla="*/ 29 w 2164"/>
                <a:gd name="T31" fmla="*/ 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164" h="267">
                  <a:moveTo>
                    <a:pt x="29" y="3"/>
                  </a:moveTo>
                  <a:lnTo>
                    <a:pt x="46" y="0"/>
                  </a:lnTo>
                  <a:lnTo>
                    <a:pt x="2096" y="0"/>
                  </a:lnTo>
                  <a:lnTo>
                    <a:pt x="2120" y="2"/>
                  </a:lnTo>
                  <a:lnTo>
                    <a:pt x="2137" y="9"/>
                  </a:lnTo>
                  <a:lnTo>
                    <a:pt x="2152" y="26"/>
                  </a:lnTo>
                  <a:lnTo>
                    <a:pt x="2160" y="46"/>
                  </a:lnTo>
                  <a:lnTo>
                    <a:pt x="2163" y="69"/>
                  </a:lnTo>
                  <a:lnTo>
                    <a:pt x="2163" y="266"/>
                  </a:lnTo>
                  <a:lnTo>
                    <a:pt x="81" y="266"/>
                  </a:lnTo>
                  <a:lnTo>
                    <a:pt x="0" y="266"/>
                  </a:lnTo>
                  <a:lnTo>
                    <a:pt x="0" y="82"/>
                  </a:lnTo>
                  <a:lnTo>
                    <a:pt x="1" y="55"/>
                  </a:lnTo>
                  <a:lnTo>
                    <a:pt x="9" y="29"/>
                  </a:lnTo>
                  <a:lnTo>
                    <a:pt x="16" y="15"/>
                  </a:lnTo>
                  <a:lnTo>
                    <a:pt x="29" y="3"/>
                  </a:lnTo>
                </a:path>
              </a:pathLst>
            </a:custGeom>
            <a:gradFill rotWithShape="0">
              <a:gsLst>
                <a:gs pos="0">
                  <a:srgbClr val="00CCFF"/>
                </a:gs>
                <a:gs pos="100000">
                  <a:srgbClr val="FFFFFF"/>
                </a:gs>
              </a:gsLst>
              <a:lin ang="5400000" scaled="1"/>
            </a:gradFill>
            <a:ln>
              <a:noFill/>
            </a:ln>
            <a:effectLst/>
            <a:extLst>
              <a:ext uri="{91240B29-F687-4F45-9708-019B960494DF}">
                <a14:hiddenLine xmlns="" xmlns:a14="http://schemas.microsoft.com/office/drawing/2010/main" w="9525">
                  <a:solidFill>
                    <a:schemeClr val="tx1"/>
                  </a:solidFill>
                  <a:round/>
                  <a:headEnd type="none" w="sm" len="sm"/>
                  <a:tailEnd type="none" w="sm" len="sm"/>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a:lstStyle/>
            <a:p>
              <a:pPr fontAlgn="base">
                <a:spcBef>
                  <a:spcPct val="0"/>
                </a:spcBef>
                <a:spcAft>
                  <a:spcPct val="0"/>
                </a:spcAft>
              </a:pPr>
              <a:endParaRPr lang="en-US" sz="2400">
                <a:solidFill>
                  <a:srgbClr val="FFFFCC"/>
                </a:solidFill>
              </a:endParaRPr>
            </a:p>
          </p:txBody>
        </p:sp>
        <p:sp>
          <p:nvSpPr>
            <p:cNvPr id="126990" name="Freeform 14"/>
            <p:cNvSpPr>
              <a:spLocks/>
            </p:cNvSpPr>
            <p:nvPr/>
          </p:nvSpPr>
          <p:spPr bwMode="auto">
            <a:xfrm>
              <a:off x="40" y="268"/>
              <a:ext cx="2164" cy="115"/>
            </a:xfrm>
            <a:custGeom>
              <a:avLst/>
              <a:gdLst>
                <a:gd name="T0" fmla="*/ 105 w 2164"/>
                <a:gd name="T1" fmla="*/ 39 h 115"/>
                <a:gd name="T2" fmla="*/ 170 w 2164"/>
                <a:gd name="T3" fmla="*/ 39 h 115"/>
                <a:gd name="T4" fmla="*/ 221 w 2164"/>
                <a:gd name="T5" fmla="*/ 58 h 115"/>
                <a:gd name="T6" fmla="*/ 305 w 2164"/>
                <a:gd name="T7" fmla="*/ 47 h 115"/>
                <a:gd name="T8" fmla="*/ 400 w 2164"/>
                <a:gd name="T9" fmla="*/ 41 h 115"/>
                <a:gd name="T10" fmla="*/ 466 w 2164"/>
                <a:gd name="T11" fmla="*/ 53 h 115"/>
                <a:gd name="T12" fmla="*/ 538 w 2164"/>
                <a:gd name="T13" fmla="*/ 47 h 115"/>
                <a:gd name="T14" fmla="*/ 654 w 2164"/>
                <a:gd name="T15" fmla="*/ 50 h 115"/>
                <a:gd name="T16" fmla="*/ 728 w 2164"/>
                <a:gd name="T17" fmla="*/ 58 h 115"/>
                <a:gd name="T18" fmla="*/ 815 w 2164"/>
                <a:gd name="T19" fmla="*/ 35 h 115"/>
                <a:gd name="T20" fmla="*/ 880 w 2164"/>
                <a:gd name="T21" fmla="*/ 56 h 115"/>
                <a:gd name="T22" fmla="*/ 968 w 2164"/>
                <a:gd name="T23" fmla="*/ 52 h 115"/>
                <a:gd name="T24" fmla="*/ 1013 w 2164"/>
                <a:gd name="T25" fmla="*/ 56 h 115"/>
                <a:gd name="T26" fmla="*/ 1053 w 2164"/>
                <a:gd name="T27" fmla="*/ 35 h 115"/>
                <a:gd name="T28" fmla="*/ 1105 w 2164"/>
                <a:gd name="T29" fmla="*/ 21 h 115"/>
                <a:gd name="T30" fmla="*/ 1167 w 2164"/>
                <a:gd name="T31" fmla="*/ 19 h 115"/>
                <a:gd name="T32" fmla="*/ 1218 w 2164"/>
                <a:gd name="T33" fmla="*/ 13 h 115"/>
                <a:gd name="T34" fmla="*/ 1265 w 2164"/>
                <a:gd name="T35" fmla="*/ 29 h 115"/>
                <a:gd name="T36" fmla="*/ 1316 w 2164"/>
                <a:gd name="T37" fmla="*/ 41 h 115"/>
                <a:gd name="T38" fmla="*/ 1399 w 2164"/>
                <a:gd name="T39" fmla="*/ 33 h 115"/>
                <a:gd name="T40" fmla="*/ 1436 w 2164"/>
                <a:gd name="T41" fmla="*/ 55 h 115"/>
                <a:gd name="T42" fmla="*/ 1493 w 2164"/>
                <a:gd name="T43" fmla="*/ 58 h 115"/>
                <a:gd name="T44" fmla="*/ 1589 w 2164"/>
                <a:gd name="T45" fmla="*/ 58 h 115"/>
                <a:gd name="T46" fmla="*/ 1647 w 2164"/>
                <a:gd name="T47" fmla="*/ 49 h 115"/>
                <a:gd name="T48" fmla="*/ 1691 w 2164"/>
                <a:gd name="T49" fmla="*/ 53 h 115"/>
                <a:gd name="T50" fmla="*/ 1743 w 2164"/>
                <a:gd name="T51" fmla="*/ 35 h 115"/>
                <a:gd name="T52" fmla="*/ 1817 w 2164"/>
                <a:gd name="T53" fmla="*/ 33 h 115"/>
                <a:gd name="T54" fmla="*/ 1878 w 2164"/>
                <a:gd name="T55" fmla="*/ 13 h 115"/>
                <a:gd name="T56" fmla="*/ 1926 w 2164"/>
                <a:gd name="T57" fmla="*/ 9 h 115"/>
                <a:gd name="T58" fmla="*/ 1988 w 2164"/>
                <a:gd name="T59" fmla="*/ 17 h 115"/>
                <a:gd name="T60" fmla="*/ 2042 w 2164"/>
                <a:gd name="T61" fmla="*/ 1 h 115"/>
                <a:gd name="T62" fmla="*/ 2093 w 2164"/>
                <a:gd name="T63" fmla="*/ 29 h 115"/>
                <a:gd name="T64" fmla="*/ 2150 w 2164"/>
                <a:gd name="T65" fmla="*/ 14 h 115"/>
                <a:gd name="T66" fmla="*/ 2163 w 2164"/>
                <a:gd name="T67" fmla="*/ 114 h 115"/>
                <a:gd name="T68" fmla="*/ 893 w 2164"/>
                <a:gd name="T69" fmla="*/ 92 h 115"/>
                <a:gd name="T70" fmla="*/ 0 w 2164"/>
                <a:gd name="T71" fmla="*/ 18 h 115"/>
                <a:gd name="T72" fmla="*/ 32 w 2164"/>
                <a:gd name="T73" fmla="*/ 31 h 115"/>
                <a:gd name="T74" fmla="*/ 75 w 2164"/>
                <a:gd name="T75" fmla="*/ 3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164" h="115">
                  <a:moveTo>
                    <a:pt x="75" y="35"/>
                  </a:moveTo>
                  <a:lnTo>
                    <a:pt x="105" y="39"/>
                  </a:lnTo>
                  <a:lnTo>
                    <a:pt x="138" y="35"/>
                  </a:lnTo>
                  <a:lnTo>
                    <a:pt x="170" y="39"/>
                  </a:lnTo>
                  <a:lnTo>
                    <a:pt x="195" y="50"/>
                  </a:lnTo>
                  <a:lnTo>
                    <a:pt x="221" y="58"/>
                  </a:lnTo>
                  <a:lnTo>
                    <a:pt x="266" y="51"/>
                  </a:lnTo>
                  <a:lnTo>
                    <a:pt x="305" y="47"/>
                  </a:lnTo>
                  <a:lnTo>
                    <a:pt x="360" y="47"/>
                  </a:lnTo>
                  <a:lnTo>
                    <a:pt x="400" y="41"/>
                  </a:lnTo>
                  <a:lnTo>
                    <a:pt x="435" y="47"/>
                  </a:lnTo>
                  <a:lnTo>
                    <a:pt x="466" y="53"/>
                  </a:lnTo>
                  <a:lnTo>
                    <a:pt x="494" y="55"/>
                  </a:lnTo>
                  <a:lnTo>
                    <a:pt x="538" y="47"/>
                  </a:lnTo>
                  <a:lnTo>
                    <a:pt x="586" y="47"/>
                  </a:lnTo>
                  <a:lnTo>
                    <a:pt x="654" y="50"/>
                  </a:lnTo>
                  <a:lnTo>
                    <a:pt x="683" y="61"/>
                  </a:lnTo>
                  <a:lnTo>
                    <a:pt x="728" y="58"/>
                  </a:lnTo>
                  <a:lnTo>
                    <a:pt x="773" y="41"/>
                  </a:lnTo>
                  <a:lnTo>
                    <a:pt x="815" y="35"/>
                  </a:lnTo>
                  <a:lnTo>
                    <a:pt x="844" y="41"/>
                  </a:lnTo>
                  <a:lnTo>
                    <a:pt x="880" y="56"/>
                  </a:lnTo>
                  <a:lnTo>
                    <a:pt x="921" y="62"/>
                  </a:lnTo>
                  <a:lnTo>
                    <a:pt x="968" y="52"/>
                  </a:lnTo>
                  <a:lnTo>
                    <a:pt x="989" y="49"/>
                  </a:lnTo>
                  <a:lnTo>
                    <a:pt x="1013" y="56"/>
                  </a:lnTo>
                  <a:lnTo>
                    <a:pt x="1032" y="47"/>
                  </a:lnTo>
                  <a:lnTo>
                    <a:pt x="1053" y="35"/>
                  </a:lnTo>
                  <a:lnTo>
                    <a:pt x="1078" y="24"/>
                  </a:lnTo>
                  <a:lnTo>
                    <a:pt x="1105" y="21"/>
                  </a:lnTo>
                  <a:lnTo>
                    <a:pt x="1136" y="24"/>
                  </a:lnTo>
                  <a:lnTo>
                    <a:pt x="1167" y="19"/>
                  </a:lnTo>
                  <a:lnTo>
                    <a:pt x="1198" y="13"/>
                  </a:lnTo>
                  <a:lnTo>
                    <a:pt x="1218" y="13"/>
                  </a:lnTo>
                  <a:lnTo>
                    <a:pt x="1237" y="15"/>
                  </a:lnTo>
                  <a:lnTo>
                    <a:pt x="1265" y="29"/>
                  </a:lnTo>
                  <a:lnTo>
                    <a:pt x="1293" y="27"/>
                  </a:lnTo>
                  <a:lnTo>
                    <a:pt x="1316" y="41"/>
                  </a:lnTo>
                  <a:lnTo>
                    <a:pt x="1361" y="41"/>
                  </a:lnTo>
                  <a:lnTo>
                    <a:pt x="1399" y="33"/>
                  </a:lnTo>
                  <a:lnTo>
                    <a:pt x="1417" y="44"/>
                  </a:lnTo>
                  <a:lnTo>
                    <a:pt x="1436" y="55"/>
                  </a:lnTo>
                  <a:lnTo>
                    <a:pt x="1462" y="52"/>
                  </a:lnTo>
                  <a:lnTo>
                    <a:pt x="1493" y="58"/>
                  </a:lnTo>
                  <a:lnTo>
                    <a:pt x="1526" y="52"/>
                  </a:lnTo>
                  <a:lnTo>
                    <a:pt x="1589" y="58"/>
                  </a:lnTo>
                  <a:lnTo>
                    <a:pt x="1616" y="64"/>
                  </a:lnTo>
                  <a:lnTo>
                    <a:pt x="1647" y="49"/>
                  </a:lnTo>
                  <a:lnTo>
                    <a:pt x="1667" y="48"/>
                  </a:lnTo>
                  <a:lnTo>
                    <a:pt x="1691" y="53"/>
                  </a:lnTo>
                  <a:lnTo>
                    <a:pt x="1714" y="51"/>
                  </a:lnTo>
                  <a:lnTo>
                    <a:pt x="1743" y="35"/>
                  </a:lnTo>
                  <a:lnTo>
                    <a:pt x="1793" y="31"/>
                  </a:lnTo>
                  <a:lnTo>
                    <a:pt x="1817" y="33"/>
                  </a:lnTo>
                  <a:lnTo>
                    <a:pt x="1842" y="33"/>
                  </a:lnTo>
                  <a:lnTo>
                    <a:pt x="1878" y="13"/>
                  </a:lnTo>
                  <a:lnTo>
                    <a:pt x="1899" y="6"/>
                  </a:lnTo>
                  <a:lnTo>
                    <a:pt x="1926" y="9"/>
                  </a:lnTo>
                  <a:lnTo>
                    <a:pt x="1957" y="29"/>
                  </a:lnTo>
                  <a:lnTo>
                    <a:pt x="1988" y="17"/>
                  </a:lnTo>
                  <a:lnTo>
                    <a:pt x="2017" y="0"/>
                  </a:lnTo>
                  <a:lnTo>
                    <a:pt x="2042" y="1"/>
                  </a:lnTo>
                  <a:lnTo>
                    <a:pt x="2071" y="35"/>
                  </a:lnTo>
                  <a:lnTo>
                    <a:pt x="2093" y="29"/>
                  </a:lnTo>
                  <a:lnTo>
                    <a:pt x="2125" y="15"/>
                  </a:lnTo>
                  <a:lnTo>
                    <a:pt x="2150" y="14"/>
                  </a:lnTo>
                  <a:lnTo>
                    <a:pt x="2163" y="26"/>
                  </a:lnTo>
                  <a:lnTo>
                    <a:pt x="2163" y="114"/>
                  </a:lnTo>
                  <a:lnTo>
                    <a:pt x="909" y="89"/>
                  </a:lnTo>
                  <a:lnTo>
                    <a:pt x="893" y="92"/>
                  </a:lnTo>
                  <a:lnTo>
                    <a:pt x="0" y="82"/>
                  </a:lnTo>
                  <a:lnTo>
                    <a:pt x="0" y="18"/>
                  </a:lnTo>
                  <a:lnTo>
                    <a:pt x="13" y="27"/>
                  </a:lnTo>
                  <a:lnTo>
                    <a:pt x="32" y="31"/>
                  </a:lnTo>
                  <a:lnTo>
                    <a:pt x="56" y="32"/>
                  </a:lnTo>
                  <a:lnTo>
                    <a:pt x="75" y="35"/>
                  </a:lnTo>
                </a:path>
              </a:pathLst>
            </a:custGeom>
            <a:solidFill>
              <a:srgbClr val="003300"/>
            </a:solidFill>
            <a:ln>
              <a:noFill/>
            </a:ln>
            <a:effectLst/>
            <a:extLst>
              <a:ext uri="{91240B29-F687-4F45-9708-019B960494DF}">
                <a14:hiddenLine xmlns="" xmlns:a14="http://schemas.microsoft.com/office/drawing/2010/main" w="9525">
                  <a:solidFill>
                    <a:schemeClr val="tx1"/>
                  </a:solidFill>
                  <a:round/>
                  <a:headEnd type="none" w="sm" len="sm"/>
                  <a:tailEnd type="none" w="sm" len="sm"/>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a:lstStyle/>
            <a:p>
              <a:pPr fontAlgn="base">
                <a:spcBef>
                  <a:spcPct val="0"/>
                </a:spcBef>
                <a:spcAft>
                  <a:spcPct val="0"/>
                </a:spcAft>
              </a:pPr>
              <a:endParaRPr lang="en-US" sz="2400">
                <a:solidFill>
                  <a:srgbClr val="FFFFCC"/>
                </a:solidFill>
              </a:endParaRPr>
            </a:p>
          </p:txBody>
        </p:sp>
        <p:sp>
          <p:nvSpPr>
            <p:cNvPr id="126991" name="Freeform 15"/>
            <p:cNvSpPr>
              <a:spLocks/>
            </p:cNvSpPr>
            <p:nvPr/>
          </p:nvSpPr>
          <p:spPr bwMode="auto">
            <a:xfrm>
              <a:off x="40" y="307"/>
              <a:ext cx="2164" cy="118"/>
            </a:xfrm>
            <a:custGeom>
              <a:avLst/>
              <a:gdLst>
                <a:gd name="T0" fmla="*/ 46 w 2164"/>
                <a:gd name="T1" fmla="*/ 116 h 118"/>
                <a:gd name="T2" fmla="*/ 2096 w 2164"/>
                <a:gd name="T3" fmla="*/ 117 h 118"/>
                <a:gd name="T4" fmla="*/ 2137 w 2164"/>
                <a:gd name="T5" fmla="*/ 113 h 118"/>
                <a:gd name="T6" fmla="*/ 2160 w 2164"/>
                <a:gd name="T7" fmla="*/ 98 h 118"/>
                <a:gd name="T8" fmla="*/ 2163 w 2164"/>
                <a:gd name="T9" fmla="*/ 13 h 118"/>
                <a:gd name="T10" fmla="*/ 2134 w 2164"/>
                <a:gd name="T11" fmla="*/ 4 h 118"/>
                <a:gd name="T12" fmla="*/ 2118 w 2164"/>
                <a:gd name="T13" fmla="*/ 32 h 118"/>
                <a:gd name="T14" fmla="*/ 2097 w 2164"/>
                <a:gd name="T15" fmla="*/ 29 h 118"/>
                <a:gd name="T16" fmla="*/ 2054 w 2164"/>
                <a:gd name="T17" fmla="*/ 16 h 118"/>
                <a:gd name="T18" fmla="*/ 1998 w 2164"/>
                <a:gd name="T19" fmla="*/ 20 h 118"/>
                <a:gd name="T20" fmla="*/ 1951 w 2164"/>
                <a:gd name="T21" fmla="*/ 23 h 118"/>
                <a:gd name="T22" fmla="*/ 1910 w 2164"/>
                <a:gd name="T23" fmla="*/ 16 h 118"/>
                <a:gd name="T24" fmla="*/ 1868 w 2164"/>
                <a:gd name="T25" fmla="*/ 25 h 118"/>
                <a:gd name="T26" fmla="*/ 1841 w 2164"/>
                <a:gd name="T27" fmla="*/ 31 h 118"/>
                <a:gd name="T28" fmla="*/ 1776 w 2164"/>
                <a:gd name="T29" fmla="*/ 26 h 118"/>
                <a:gd name="T30" fmla="*/ 1716 w 2164"/>
                <a:gd name="T31" fmla="*/ 22 h 118"/>
                <a:gd name="T32" fmla="*/ 1644 w 2164"/>
                <a:gd name="T33" fmla="*/ 51 h 118"/>
                <a:gd name="T34" fmla="*/ 1589 w 2164"/>
                <a:gd name="T35" fmla="*/ 36 h 118"/>
                <a:gd name="T36" fmla="*/ 1524 w 2164"/>
                <a:gd name="T37" fmla="*/ 35 h 118"/>
                <a:gd name="T38" fmla="*/ 1417 w 2164"/>
                <a:gd name="T39" fmla="*/ 34 h 118"/>
                <a:gd name="T40" fmla="*/ 1367 w 2164"/>
                <a:gd name="T41" fmla="*/ 31 h 118"/>
                <a:gd name="T42" fmla="*/ 1327 w 2164"/>
                <a:gd name="T43" fmla="*/ 22 h 118"/>
                <a:gd name="T44" fmla="*/ 1237 w 2164"/>
                <a:gd name="T45" fmla="*/ 41 h 118"/>
                <a:gd name="T46" fmla="*/ 1159 w 2164"/>
                <a:gd name="T47" fmla="*/ 31 h 118"/>
                <a:gd name="T48" fmla="*/ 1065 w 2164"/>
                <a:gd name="T49" fmla="*/ 36 h 118"/>
                <a:gd name="T50" fmla="*/ 988 w 2164"/>
                <a:gd name="T51" fmla="*/ 36 h 118"/>
                <a:gd name="T52" fmla="*/ 897 w 2164"/>
                <a:gd name="T53" fmla="*/ 48 h 118"/>
                <a:gd name="T54" fmla="*/ 801 w 2164"/>
                <a:gd name="T55" fmla="*/ 42 h 118"/>
                <a:gd name="T56" fmla="*/ 692 w 2164"/>
                <a:gd name="T57" fmla="*/ 44 h 118"/>
                <a:gd name="T58" fmla="*/ 575 w 2164"/>
                <a:gd name="T59" fmla="*/ 31 h 118"/>
                <a:gd name="T60" fmla="*/ 454 w 2164"/>
                <a:gd name="T61" fmla="*/ 22 h 118"/>
                <a:gd name="T62" fmla="*/ 371 w 2164"/>
                <a:gd name="T63" fmla="*/ 33 h 118"/>
                <a:gd name="T64" fmla="*/ 322 w 2164"/>
                <a:gd name="T65" fmla="*/ 29 h 118"/>
                <a:gd name="T66" fmla="*/ 252 w 2164"/>
                <a:gd name="T67" fmla="*/ 34 h 118"/>
                <a:gd name="T68" fmla="*/ 176 w 2164"/>
                <a:gd name="T69" fmla="*/ 33 h 118"/>
                <a:gd name="T70" fmla="*/ 99 w 2164"/>
                <a:gd name="T71" fmla="*/ 40 h 118"/>
                <a:gd name="T72" fmla="*/ 20 w 2164"/>
                <a:gd name="T73" fmla="*/ 35 h 118"/>
                <a:gd name="T74" fmla="*/ 2 w 2164"/>
                <a:gd name="T75" fmla="*/ 69 h 118"/>
                <a:gd name="T76" fmla="*/ 16 w 2164"/>
                <a:gd name="T77" fmla="*/ 11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164" h="118">
                  <a:moveTo>
                    <a:pt x="29" y="114"/>
                  </a:moveTo>
                  <a:lnTo>
                    <a:pt x="46" y="116"/>
                  </a:lnTo>
                  <a:lnTo>
                    <a:pt x="66" y="117"/>
                  </a:lnTo>
                  <a:lnTo>
                    <a:pt x="2096" y="117"/>
                  </a:lnTo>
                  <a:lnTo>
                    <a:pt x="2120" y="115"/>
                  </a:lnTo>
                  <a:lnTo>
                    <a:pt x="2137" y="113"/>
                  </a:lnTo>
                  <a:lnTo>
                    <a:pt x="2152" y="106"/>
                  </a:lnTo>
                  <a:lnTo>
                    <a:pt x="2160" y="98"/>
                  </a:lnTo>
                  <a:lnTo>
                    <a:pt x="2163" y="90"/>
                  </a:lnTo>
                  <a:lnTo>
                    <a:pt x="2163" y="13"/>
                  </a:lnTo>
                  <a:lnTo>
                    <a:pt x="2144" y="0"/>
                  </a:lnTo>
                  <a:lnTo>
                    <a:pt x="2134" y="4"/>
                  </a:lnTo>
                  <a:lnTo>
                    <a:pt x="2125" y="17"/>
                  </a:lnTo>
                  <a:lnTo>
                    <a:pt x="2118" y="32"/>
                  </a:lnTo>
                  <a:lnTo>
                    <a:pt x="2109" y="31"/>
                  </a:lnTo>
                  <a:lnTo>
                    <a:pt x="2097" y="29"/>
                  </a:lnTo>
                  <a:lnTo>
                    <a:pt x="2071" y="22"/>
                  </a:lnTo>
                  <a:lnTo>
                    <a:pt x="2054" y="16"/>
                  </a:lnTo>
                  <a:lnTo>
                    <a:pt x="2027" y="13"/>
                  </a:lnTo>
                  <a:lnTo>
                    <a:pt x="1998" y="20"/>
                  </a:lnTo>
                  <a:lnTo>
                    <a:pt x="1970" y="31"/>
                  </a:lnTo>
                  <a:lnTo>
                    <a:pt x="1951" y="23"/>
                  </a:lnTo>
                  <a:lnTo>
                    <a:pt x="1934" y="22"/>
                  </a:lnTo>
                  <a:lnTo>
                    <a:pt x="1910" y="16"/>
                  </a:lnTo>
                  <a:lnTo>
                    <a:pt x="1885" y="18"/>
                  </a:lnTo>
                  <a:lnTo>
                    <a:pt x="1868" y="25"/>
                  </a:lnTo>
                  <a:lnTo>
                    <a:pt x="1861" y="35"/>
                  </a:lnTo>
                  <a:lnTo>
                    <a:pt x="1841" y="31"/>
                  </a:lnTo>
                  <a:lnTo>
                    <a:pt x="1813" y="31"/>
                  </a:lnTo>
                  <a:lnTo>
                    <a:pt x="1776" y="26"/>
                  </a:lnTo>
                  <a:lnTo>
                    <a:pt x="1744" y="35"/>
                  </a:lnTo>
                  <a:lnTo>
                    <a:pt x="1716" y="22"/>
                  </a:lnTo>
                  <a:lnTo>
                    <a:pt x="1679" y="31"/>
                  </a:lnTo>
                  <a:lnTo>
                    <a:pt x="1644" y="51"/>
                  </a:lnTo>
                  <a:lnTo>
                    <a:pt x="1614" y="44"/>
                  </a:lnTo>
                  <a:lnTo>
                    <a:pt x="1589" y="36"/>
                  </a:lnTo>
                  <a:lnTo>
                    <a:pt x="1560" y="32"/>
                  </a:lnTo>
                  <a:lnTo>
                    <a:pt x="1524" y="35"/>
                  </a:lnTo>
                  <a:lnTo>
                    <a:pt x="1467" y="41"/>
                  </a:lnTo>
                  <a:lnTo>
                    <a:pt x="1417" y="34"/>
                  </a:lnTo>
                  <a:lnTo>
                    <a:pt x="1395" y="38"/>
                  </a:lnTo>
                  <a:lnTo>
                    <a:pt x="1367" y="31"/>
                  </a:lnTo>
                  <a:lnTo>
                    <a:pt x="1348" y="23"/>
                  </a:lnTo>
                  <a:lnTo>
                    <a:pt x="1327" y="22"/>
                  </a:lnTo>
                  <a:lnTo>
                    <a:pt x="1287" y="26"/>
                  </a:lnTo>
                  <a:lnTo>
                    <a:pt x="1237" y="41"/>
                  </a:lnTo>
                  <a:lnTo>
                    <a:pt x="1194" y="28"/>
                  </a:lnTo>
                  <a:lnTo>
                    <a:pt x="1159" y="31"/>
                  </a:lnTo>
                  <a:lnTo>
                    <a:pt x="1125" y="48"/>
                  </a:lnTo>
                  <a:lnTo>
                    <a:pt x="1065" y="36"/>
                  </a:lnTo>
                  <a:lnTo>
                    <a:pt x="1019" y="42"/>
                  </a:lnTo>
                  <a:lnTo>
                    <a:pt x="988" y="36"/>
                  </a:lnTo>
                  <a:lnTo>
                    <a:pt x="943" y="39"/>
                  </a:lnTo>
                  <a:lnTo>
                    <a:pt x="897" y="48"/>
                  </a:lnTo>
                  <a:lnTo>
                    <a:pt x="866" y="45"/>
                  </a:lnTo>
                  <a:lnTo>
                    <a:pt x="801" y="42"/>
                  </a:lnTo>
                  <a:lnTo>
                    <a:pt x="760" y="48"/>
                  </a:lnTo>
                  <a:lnTo>
                    <a:pt x="692" y="44"/>
                  </a:lnTo>
                  <a:lnTo>
                    <a:pt x="636" y="39"/>
                  </a:lnTo>
                  <a:lnTo>
                    <a:pt x="575" y="31"/>
                  </a:lnTo>
                  <a:lnTo>
                    <a:pt x="518" y="39"/>
                  </a:lnTo>
                  <a:lnTo>
                    <a:pt x="454" y="22"/>
                  </a:lnTo>
                  <a:lnTo>
                    <a:pt x="404" y="22"/>
                  </a:lnTo>
                  <a:lnTo>
                    <a:pt x="371" y="33"/>
                  </a:lnTo>
                  <a:lnTo>
                    <a:pt x="349" y="24"/>
                  </a:lnTo>
                  <a:lnTo>
                    <a:pt x="322" y="29"/>
                  </a:lnTo>
                  <a:lnTo>
                    <a:pt x="287" y="31"/>
                  </a:lnTo>
                  <a:lnTo>
                    <a:pt x="252" y="34"/>
                  </a:lnTo>
                  <a:lnTo>
                    <a:pt x="211" y="41"/>
                  </a:lnTo>
                  <a:lnTo>
                    <a:pt x="176" y="33"/>
                  </a:lnTo>
                  <a:lnTo>
                    <a:pt x="143" y="37"/>
                  </a:lnTo>
                  <a:lnTo>
                    <a:pt x="99" y="40"/>
                  </a:lnTo>
                  <a:lnTo>
                    <a:pt x="71" y="37"/>
                  </a:lnTo>
                  <a:lnTo>
                    <a:pt x="20" y="35"/>
                  </a:lnTo>
                  <a:lnTo>
                    <a:pt x="0" y="44"/>
                  </a:lnTo>
                  <a:lnTo>
                    <a:pt x="2" y="69"/>
                  </a:lnTo>
                  <a:lnTo>
                    <a:pt x="5" y="91"/>
                  </a:lnTo>
                  <a:lnTo>
                    <a:pt x="16" y="110"/>
                  </a:lnTo>
                  <a:lnTo>
                    <a:pt x="29" y="114"/>
                  </a:lnTo>
                </a:path>
              </a:pathLst>
            </a:custGeom>
            <a:gradFill rotWithShape="0">
              <a:gsLst>
                <a:gs pos="0">
                  <a:srgbClr val="CC6600"/>
                </a:gs>
                <a:gs pos="100000">
                  <a:srgbClr val="000000"/>
                </a:gs>
              </a:gsLst>
              <a:lin ang="5400000" scaled="1"/>
            </a:gradFill>
            <a:ln>
              <a:noFill/>
            </a:ln>
            <a:effectLst/>
            <a:extLst>
              <a:ext uri="{91240B29-F687-4F45-9708-019B960494DF}">
                <a14:hiddenLine xmlns="" xmlns:a14="http://schemas.microsoft.com/office/drawing/2010/main" w="9525">
                  <a:solidFill>
                    <a:schemeClr val="tx1"/>
                  </a:solidFill>
                  <a:round/>
                  <a:headEnd type="none" w="sm" len="sm"/>
                  <a:tailEnd type="none" w="sm" len="sm"/>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a:lstStyle/>
            <a:p>
              <a:pPr fontAlgn="base">
                <a:spcBef>
                  <a:spcPct val="0"/>
                </a:spcBef>
                <a:spcAft>
                  <a:spcPct val="0"/>
                </a:spcAft>
              </a:pPr>
              <a:endParaRPr lang="en-US" sz="2400">
                <a:solidFill>
                  <a:srgbClr val="FFFFCC"/>
                </a:solidFill>
              </a:endParaRPr>
            </a:p>
          </p:txBody>
        </p:sp>
        <p:sp>
          <p:nvSpPr>
            <p:cNvPr id="126992" name="Freeform 16"/>
            <p:cNvSpPr>
              <a:spLocks/>
            </p:cNvSpPr>
            <p:nvPr/>
          </p:nvSpPr>
          <p:spPr bwMode="auto">
            <a:xfrm>
              <a:off x="52" y="104"/>
              <a:ext cx="2130" cy="153"/>
            </a:xfrm>
            <a:custGeom>
              <a:avLst/>
              <a:gdLst>
                <a:gd name="T0" fmla="*/ 0 w 2130"/>
                <a:gd name="T1" fmla="*/ 115 h 153"/>
                <a:gd name="T2" fmla="*/ 5 w 2130"/>
                <a:gd name="T3" fmla="*/ 122 h 153"/>
                <a:gd name="T4" fmla="*/ 9 w 2130"/>
                <a:gd name="T5" fmla="*/ 55 h 153"/>
                <a:gd name="T6" fmla="*/ 28 w 2130"/>
                <a:gd name="T7" fmla="*/ 27 h 153"/>
                <a:gd name="T8" fmla="*/ 101 w 2130"/>
                <a:gd name="T9" fmla="*/ 24 h 153"/>
                <a:gd name="T10" fmla="*/ 243 w 2130"/>
                <a:gd name="T11" fmla="*/ 28 h 153"/>
                <a:gd name="T12" fmla="*/ 378 w 2130"/>
                <a:gd name="T13" fmla="*/ 26 h 153"/>
                <a:gd name="T14" fmla="*/ 537 w 2130"/>
                <a:gd name="T15" fmla="*/ 28 h 153"/>
                <a:gd name="T16" fmla="*/ 645 w 2130"/>
                <a:gd name="T17" fmla="*/ 24 h 153"/>
                <a:gd name="T18" fmla="*/ 735 w 2130"/>
                <a:gd name="T19" fmla="*/ 24 h 153"/>
                <a:gd name="T20" fmla="*/ 870 w 2130"/>
                <a:gd name="T21" fmla="*/ 31 h 153"/>
                <a:gd name="T22" fmla="*/ 968 w 2130"/>
                <a:gd name="T23" fmla="*/ 33 h 153"/>
                <a:gd name="T24" fmla="*/ 1080 w 2130"/>
                <a:gd name="T25" fmla="*/ 28 h 153"/>
                <a:gd name="T26" fmla="*/ 1212 w 2130"/>
                <a:gd name="T27" fmla="*/ 38 h 153"/>
                <a:gd name="T28" fmla="*/ 1316 w 2130"/>
                <a:gd name="T29" fmla="*/ 35 h 153"/>
                <a:gd name="T30" fmla="*/ 1414 w 2130"/>
                <a:gd name="T31" fmla="*/ 30 h 153"/>
                <a:gd name="T32" fmla="*/ 1526 w 2130"/>
                <a:gd name="T33" fmla="*/ 34 h 153"/>
                <a:gd name="T34" fmla="*/ 1621 w 2130"/>
                <a:gd name="T35" fmla="*/ 30 h 153"/>
                <a:gd name="T36" fmla="*/ 1714 w 2130"/>
                <a:gd name="T37" fmla="*/ 27 h 153"/>
                <a:gd name="T38" fmla="*/ 1781 w 2130"/>
                <a:gd name="T39" fmla="*/ 30 h 153"/>
                <a:gd name="T40" fmla="*/ 1914 w 2130"/>
                <a:gd name="T41" fmla="*/ 24 h 153"/>
                <a:gd name="T42" fmla="*/ 2046 w 2130"/>
                <a:gd name="T43" fmla="*/ 31 h 153"/>
                <a:gd name="T44" fmla="*/ 2094 w 2130"/>
                <a:gd name="T45" fmla="*/ 44 h 153"/>
                <a:gd name="T46" fmla="*/ 2115 w 2130"/>
                <a:gd name="T47" fmla="*/ 64 h 153"/>
                <a:gd name="T48" fmla="*/ 2129 w 2130"/>
                <a:gd name="T49" fmla="*/ 117 h 153"/>
                <a:gd name="T50" fmla="*/ 2129 w 2130"/>
                <a:gd name="T51" fmla="*/ 39 h 153"/>
                <a:gd name="T52" fmla="*/ 2120 w 2130"/>
                <a:gd name="T53" fmla="*/ 15 h 153"/>
                <a:gd name="T54" fmla="*/ 1974 w 2130"/>
                <a:gd name="T55" fmla="*/ 5 h 153"/>
                <a:gd name="T56" fmla="*/ 1856 w 2130"/>
                <a:gd name="T57" fmla="*/ 1 h 153"/>
                <a:gd name="T58" fmla="*/ 1774 w 2130"/>
                <a:gd name="T59" fmla="*/ 3 h 153"/>
                <a:gd name="T60" fmla="*/ 1658 w 2130"/>
                <a:gd name="T61" fmla="*/ 7 h 153"/>
                <a:gd name="T62" fmla="*/ 1453 w 2130"/>
                <a:gd name="T63" fmla="*/ 5 h 153"/>
                <a:gd name="T64" fmla="*/ 1312 w 2130"/>
                <a:gd name="T65" fmla="*/ 6 h 153"/>
                <a:gd name="T66" fmla="*/ 1212 w 2130"/>
                <a:gd name="T67" fmla="*/ 5 h 153"/>
                <a:gd name="T68" fmla="*/ 1135 w 2130"/>
                <a:gd name="T69" fmla="*/ 4 h 153"/>
                <a:gd name="T70" fmla="*/ 1000 w 2130"/>
                <a:gd name="T71" fmla="*/ 5 h 153"/>
                <a:gd name="T72" fmla="*/ 837 w 2130"/>
                <a:gd name="T73" fmla="*/ 6 h 153"/>
                <a:gd name="T74" fmla="*/ 652 w 2130"/>
                <a:gd name="T75" fmla="*/ 4 h 153"/>
                <a:gd name="T76" fmla="*/ 569 w 2130"/>
                <a:gd name="T77" fmla="*/ 2 h 153"/>
                <a:gd name="T78" fmla="*/ 431 w 2130"/>
                <a:gd name="T79" fmla="*/ 2 h 153"/>
                <a:gd name="T80" fmla="*/ 256 w 2130"/>
                <a:gd name="T81" fmla="*/ 2 h 153"/>
                <a:gd name="T82" fmla="*/ 107 w 2130"/>
                <a:gd name="T83" fmla="*/ 0 h 153"/>
                <a:gd name="T84" fmla="*/ 34 w 2130"/>
                <a:gd name="T85" fmla="*/ 1 h 153"/>
                <a:gd name="T86" fmla="*/ 5 w 2130"/>
                <a:gd name="T87" fmla="*/ 17 h 153"/>
                <a:gd name="T88" fmla="*/ 0 w 2130"/>
                <a:gd name="T89" fmla="*/ 53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130" h="153">
                  <a:moveTo>
                    <a:pt x="0" y="74"/>
                  </a:moveTo>
                  <a:lnTo>
                    <a:pt x="0" y="115"/>
                  </a:lnTo>
                  <a:lnTo>
                    <a:pt x="0" y="152"/>
                  </a:lnTo>
                  <a:lnTo>
                    <a:pt x="5" y="122"/>
                  </a:lnTo>
                  <a:lnTo>
                    <a:pt x="7" y="98"/>
                  </a:lnTo>
                  <a:lnTo>
                    <a:pt x="9" y="55"/>
                  </a:lnTo>
                  <a:lnTo>
                    <a:pt x="15" y="34"/>
                  </a:lnTo>
                  <a:lnTo>
                    <a:pt x="28" y="27"/>
                  </a:lnTo>
                  <a:lnTo>
                    <a:pt x="60" y="22"/>
                  </a:lnTo>
                  <a:lnTo>
                    <a:pt x="101" y="24"/>
                  </a:lnTo>
                  <a:lnTo>
                    <a:pt x="200" y="24"/>
                  </a:lnTo>
                  <a:lnTo>
                    <a:pt x="243" y="28"/>
                  </a:lnTo>
                  <a:lnTo>
                    <a:pt x="306" y="24"/>
                  </a:lnTo>
                  <a:lnTo>
                    <a:pt x="378" y="26"/>
                  </a:lnTo>
                  <a:lnTo>
                    <a:pt x="431" y="25"/>
                  </a:lnTo>
                  <a:lnTo>
                    <a:pt x="537" y="28"/>
                  </a:lnTo>
                  <a:lnTo>
                    <a:pt x="574" y="27"/>
                  </a:lnTo>
                  <a:lnTo>
                    <a:pt x="645" y="24"/>
                  </a:lnTo>
                  <a:lnTo>
                    <a:pt x="669" y="29"/>
                  </a:lnTo>
                  <a:lnTo>
                    <a:pt x="735" y="24"/>
                  </a:lnTo>
                  <a:lnTo>
                    <a:pt x="836" y="27"/>
                  </a:lnTo>
                  <a:lnTo>
                    <a:pt x="870" y="31"/>
                  </a:lnTo>
                  <a:lnTo>
                    <a:pt x="923" y="28"/>
                  </a:lnTo>
                  <a:lnTo>
                    <a:pt x="968" y="33"/>
                  </a:lnTo>
                  <a:lnTo>
                    <a:pt x="1006" y="33"/>
                  </a:lnTo>
                  <a:lnTo>
                    <a:pt x="1080" y="28"/>
                  </a:lnTo>
                  <a:lnTo>
                    <a:pt x="1150" y="31"/>
                  </a:lnTo>
                  <a:lnTo>
                    <a:pt x="1212" y="38"/>
                  </a:lnTo>
                  <a:lnTo>
                    <a:pt x="1232" y="39"/>
                  </a:lnTo>
                  <a:lnTo>
                    <a:pt x="1316" y="35"/>
                  </a:lnTo>
                  <a:lnTo>
                    <a:pt x="1395" y="32"/>
                  </a:lnTo>
                  <a:lnTo>
                    <a:pt x="1414" y="30"/>
                  </a:lnTo>
                  <a:lnTo>
                    <a:pt x="1444" y="31"/>
                  </a:lnTo>
                  <a:lnTo>
                    <a:pt x="1526" y="34"/>
                  </a:lnTo>
                  <a:lnTo>
                    <a:pt x="1589" y="29"/>
                  </a:lnTo>
                  <a:lnTo>
                    <a:pt x="1621" y="30"/>
                  </a:lnTo>
                  <a:lnTo>
                    <a:pt x="1672" y="31"/>
                  </a:lnTo>
                  <a:lnTo>
                    <a:pt x="1714" y="27"/>
                  </a:lnTo>
                  <a:lnTo>
                    <a:pt x="1743" y="24"/>
                  </a:lnTo>
                  <a:lnTo>
                    <a:pt x="1781" y="30"/>
                  </a:lnTo>
                  <a:lnTo>
                    <a:pt x="1861" y="32"/>
                  </a:lnTo>
                  <a:lnTo>
                    <a:pt x="1914" y="24"/>
                  </a:lnTo>
                  <a:lnTo>
                    <a:pt x="1991" y="31"/>
                  </a:lnTo>
                  <a:lnTo>
                    <a:pt x="2046" y="31"/>
                  </a:lnTo>
                  <a:lnTo>
                    <a:pt x="2075" y="31"/>
                  </a:lnTo>
                  <a:lnTo>
                    <a:pt x="2094" y="44"/>
                  </a:lnTo>
                  <a:lnTo>
                    <a:pt x="2106" y="51"/>
                  </a:lnTo>
                  <a:lnTo>
                    <a:pt x="2115" y="64"/>
                  </a:lnTo>
                  <a:lnTo>
                    <a:pt x="2122" y="87"/>
                  </a:lnTo>
                  <a:lnTo>
                    <a:pt x="2129" y="117"/>
                  </a:lnTo>
                  <a:lnTo>
                    <a:pt x="2129" y="55"/>
                  </a:lnTo>
                  <a:lnTo>
                    <a:pt x="2129" y="39"/>
                  </a:lnTo>
                  <a:lnTo>
                    <a:pt x="2125" y="28"/>
                  </a:lnTo>
                  <a:lnTo>
                    <a:pt x="2120" y="15"/>
                  </a:lnTo>
                  <a:lnTo>
                    <a:pt x="2090" y="7"/>
                  </a:lnTo>
                  <a:lnTo>
                    <a:pt x="1974" y="5"/>
                  </a:lnTo>
                  <a:lnTo>
                    <a:pt x="1947" y="1"/>
                  </a:lnTo>
                  <a:lnTo>
                    <a:pt x="1856" y="1"/>
                  </a:lnTo>
                  <a:lnTo>
                    <a:pt x="1829" y="3"/>
                  </a:lnTo>
                  <a:lnTo>
                    <a:pt x="1774" y="3"/>
                  </a:lnTo>
                  <a:lnTo>
                    <a:pt x="1733" y="2"/>
                  </a:lnTo>
                  <a:lnTo>
                    <a:pt x="1658" y="7"/>
                  </a:lnTo>
                  <a:lnTo>
                    <a:pt x="1502" y="3"/>
                  </a:lnTo>
                  <a:lnTo>
                    <a:pt x="1453" y="5"/>
                  </a:lnTo>
                  <a:lnTo>
                    <a:pt x="1367" y="9"/>
                  </a:lnTo>
                  <a:lnTo>
                    <a:pt x="1312" y="6"/>
                  </a:lnTo>
                  <a:lnTo>
                    <a:pt x="1257" y="5"/>
                  </a:lnTo>
                  <a:lnTo>
                    <a:pt x="1212" y="5"/>
                  </a:lnTo>
                  <a:lnTo>
                    <a:pt x="1164" y="8"/>
                  </a:lnTo>
                  <a:lnTo>
                    <a:pt x="1135" y="4"/>
                  </a:lnTo>
                  <a:lnTo>
                    <a:pt x="1031" y="5"/>
                  </a:lnTo>
                  <a:lnTo>
                    <a:pt x="1000" y="5"/>
                  </a:lnTo>
                  <a:lnTo>
                    <a:pt x="945" y="4"/>
                  </a:lnTo>
                  <a:lnTo>
                    <a:pt x="837" y="6"/>
                  </a:lnTo>
                  <a:lnTo>
                    <a:pt x="741" y="4"/>
                  </a:lnTo>
                  <a:lnTo>
                    <a:pt x="652" y="4"/>
                  </a:lnTo>
                  <a:lnTo>
                    <a:pt x="610" y="5"/>
                  </a:lnTo>
                  <a:lnTo>
                    <a:pt x="569" y="2"/>
                  </a:lnTo>
                  <a:lnTo>
                    <a:pt x="535" y="2"/>
                  </a:lnTo>
                  <a:lnTo>
                    <a:pt x="431" y="2"/>
                  </a:lnTo>
                  <a:lnTo>
                    <a:pt x="312" y="4"/>
                  </a:lnTo>
                  <a:lnTo>
                    <a:pt x="256" y="2"/>
                  </a:lnTo>
                  <a:lnTo>
                    <a:pt x="190" y="4"/>
                  </a:lnTo>
                  <a:lnTo>
                    <a:pt x="107" y="0"/>
                  </a:lnTo>
                  <a:lnTo>
                    <a:pt x="56" y="0"/>
                  </a:lnTo>
                  <a:lnTo>
                    <a:pt x="34" y="1"/>
                  </a:lnTo>
                  <a:lnTo>
                    <a:pt x="19" y="5"/>
                  </a:lnTo>
                  <a:lnTo>
                    <a:pt x="5" y="17"/>
                  </a:lnTo>
                  <a:lnTo>
                    <a:pt x="1" y="35"/>
                  </a:lnTo>
                  <a:lnTo>
                    <a:pt x="0" y="53"/>
                  </a:lnTo>
                  <a:lnTo>
                    <a:pt x="0" y="74"/>
                  </a:lnTo>
                </a:path>
              </a:pathLst>
            </a:custGeom>
            <a:solidFill>
              <a:srgbClr val="FFFFFF"/>
            </a:solidFill>
            <a:ln>
              <a:noFill/>
            </a:ln>
            <a:effectLst/>
            <a:extLst>
              <a:ext uri="{91240B29-F687-4F45-9708-019B960494DF}">
                <a14:hiddenLine xmlns="" xmlns:a14="http://schemas.microsoft.com/office/drawing/2010/main" w="9525">
                  <a:solidFill>
                    <a:schemeClr val="tx1"/>
                  </a:solidFill>
                  <a:round/>
                  <a:headEnd type="none" w="sm" len="sm"/>
                  <a:tailEnd type="none" w="sm" len="sm"/>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a:lstStyle/>
            <a:p>
              <a:pPr fontAlgn="base">
                <a:spcBef>
                  <a:spcPct val="0"/>
                </a:spcBef>
                <a:spcAft>
                  <a:spcPct val="0"/>
                </a:spcAft>
              </a:pPr>
              <a:endParaRPr lang="en-US" sz="2400">
                <a:solidFill>
                  <a:srgbClr val="FFFFCC"/>
                </a:solidFill>
              </a:endParaRPr>
            </a:p>
          </p:txBody>
        </p:sp>
        <p:sp>
          <p:nvSpPr>
            <p:cNvPr id="126993" name="Freeform 17"/>
            <p:cNvSpPr>
              <a:spLocks/>
            </p:cNvSpPr>
            <p:nvPr/>
          </p:nvSpPr>
          <p:spPr bwMode="auto">
            <a:xfrm>
              <a:off x="57" y="347"/>
              <a:ext cx="2128" cy="62"/>
            </a:xfrm>
            <a:custGeom>
              <a:avLst/>
              <a:gdLst>
                <a:gd name="T0" fmla="*/ 0 w 2128"/>
                <a:gd name="T1" fmla="*/ 14 h 62"/>
                <a:gd name="T2" fmla="*/ 6 w 2128"/>
                <a:gd name="T3" fmla="*/ 12 h 62"/>
                <a:gd name="T4" fmla="*/ 8 w 2128"/>
                <a:gd name="T5" fmla="*/ 39 h 62"/>
                <a:gd name="T6" fmla="*/ 27 w 2128"/>
                <a:gd name="T7" fmla="*/ 49 h 62"/>
                <a:gd name="T8" fmla="*/ 59 w 2128"/>
                <a:gd name="T9" fmla="*/ 47 h 62"/>
                <a:gd name="T10" fmla="*/ 110 w 2128"/>
                <a:gd name="T11" fmla="*/ 47 h 62"/>
                <a:gd name="T12" fmla="*/ 162 w 2128"/>
                <a:gd name="T13" fmla="*/ 48 h 62"/>
                <a:gd name="T14" fmla="*/ 192 w 2128"/>
                <a:gd name="T15" fmla="*/ 49 h 62"/>
                <a:gd name="T16" fmla="*/ 248 w 2128"/>
                <a:gd name="T17" fmla="*/ 46 h 62"/>
                <a:gd name="T18" fmla="*/ 327 w 2128"/>
                <a:gd name="T19" fmla="*/ 49 h 62"/>
                <a:gd name="T20" fmla="*/ 413 w 2128"/>
                <a:gd name="T21" fmla="*/ 49 h 62"/>
                <a:gd name="T22" fmla="*/ 479 w 2128"/>
                <a:gd name="T23" fmla="*/ 50 h 62"/>
                <a:gd name="T24" fmla="*/ 517 w 2128"/>
                <a:gd name="T25" fmla="*/ 50 h 62"/>
                <a:gd name="T26" fmla="*/ 645 w 2128"/>
                <a:gd name="T27" fmla="*/ 51 h 62"/>
                <a:gd name="T28" fmla="*/ 725 w 2128"/>
                <a:gd name="T29" fmla="*/ 47 h 62"/>
                <a:gd name="T30" fmla="*/ 805 w 2128"/>
                <a:gd name="T31" fmla="*/ 48 h 62"/>
                <a:gd name="T32" fmla="*/ 869 w 2128"/>
                <a:gd name="T33" fmla="*/ 48 h 62"/>
                <a:gd name="T34" fmla="*/ 968 w 2128"/>
                <a:gd name="T35" fmla="*/ 47 h 62"/>
                <a:gd name="T36" fmla="*/ 1044 w 2128"/>
                <a:gd name="T37" fmla="*/ 44 h 62"/>
                <a:gd name="T38" fmla="*/ 1157 w 2128"/>
                <a:gd name="T39" fmla="*/ 45 h 62"/>
                <a:gd name="T40" fmla="*/ 1295 w 2128"/>
                <a:gd name="T41" fmla="*/ 47 h 62"/>
                <a:gd name="T42" fmla="*/ 1377 w 2128"/>
                <a:gd name="T43" fmla="*/ 44 h 62"/>
                <a:gd name="T44" fmla="*/ 1412 w 2128"/>
                <a:gd name="T45" fmla="*/ 48 h 62"/>
                <a:gd name="T46" fmla="*/ 1519 w 2128"/>
                <a:gd name="T47" fmla="*/ 48 h 62"/>
                <a:gd name="T48" fmla="*/ 1606 w 2128"/>
                <a:gd name="T49" fmla="*/ 48 h 62"/>
                <a:gd name="T50" fmla="*/ 1636 w 2128"/>
                <a:gd name="T51" fmla="*/ 46 h 62"/>
                <a:gd name="T52" fmla="*/ 1686 w 2128"/>
                <a:gd name="T53" fmla="*/ 49 h 62"/>
                <a:gd name="T54" fmla="*/ 1712 w 2128"/>
                <a:gd name="T55" fmla="*/ 49 h 62"/>
                <a:gd name="T56" fmla="*/ 1782 w 2128"/>
                <a:gd name="T57" fmla="*/ 49 h 62"/>
                <a:gd name="T58" fmla="*/ 1841 w 2128"/>
                <a:gd name="T59" fmla="*/ 47 h 62"/>
                <a:gd name="T60" fmla="*/ 1937 w 2128"/>
                <a:gd name="T61" fmla="*/ 45 h 62"/>
                <a:gd name="T62" fmla="*/ 2072 w 2128"/>
                <a:gd name="T63" fmla="*/ 45 h 62"/>
                <a:gd name="T64" fmla="*/ 2104 w 2128"/>
                <a:gd name="T65" fmla="*/ 40 h 62"/>
                <a:gd name="T66" fmla="*/ 2120 w 2128"/>
                <a:gd name="T67" fmla="*/ 26 h 62"/>
                <a:gd name="T68" fmla="*/ 2127 w 2128"/>
                <a:gd name="T69" fmla="*/ 39 h 62"/>
                <a:gd name="T70" fmla="*/ 2124 w 2128"/>
                <a:gd name="T71" fmla="*/ 49 h 62"/>
                <a:gd name="T72" fmla="*/ 2107 w 2128"/>
                <a:gd name="T73" fmla="*/ 58 h 62"/>
                <a:gd name="T74" fmla="*/ 1972 w 2128"/>
                <a:gd name="T75" fmla="*/ 58 h 62"/>
                <a:gd name="T76" fmla="*/ 1854 w 2128"/>
                <a:gd name="T77" fmla="*/ 60 h 62"/>
                <a:gd name="T78" fmla="*/ 1800 w 2128"/>
                <a:gd name="T79" fmla="*/ 61 h 62"/>
                <a:gd name="T80" fmla="*/ 1739 w 2128"/>
                <a:gd name="T81" fmla="*/ 61 h 62"/>
                <a:gd name="T82" fmla="*/ 1628 w 2128"/>
                <a:gd name="T83" fmla="*/ 57 h 62"/>
                <a:gd name="T84" fmla="*/ 1493 w 2128"/>
                <a:gd name="T85" fmla="*/ 56 h 62"/>
                <a:gd name="T86" fmla="*/ 1382 w 2128"/>
                <a:gd name="T87" fmla="*/ 58 h 62"/>
                <a:gd name="T88" fmla="*/ 1310 w 2128"/>
                <a:gd name="T89" fmla="*/ 58 h 62"/>
                <a:gd name="T90" fmla="*/ 1256 w 2128"/>
                <a:gd name="T91" fmla="*/ 58 h 62"/>
                <a:gd name="T92" fmla="*/ 1212 w 2128"/>
                <a:gd name="T93" fmla="*/ 59 h 62"/>
                <a:gd name="T94" fmla="*/ 1163 w 2128"/>
                <a:gd name="T95" fmla="*/ 57 h 62"/>
                <a:gd name="T96" fmla="*/ 1106 w 2128"/>
                <a:gd name="T97" fmla="*/ 60 h 62"/>
                <a:gd name="T98" fmla="*/ 1030 w 2128"/>
                <a:gd name="T99" fmla="*/ 59 h 62"/>
                <a:gd name="T100" fmla="*/ 971 w 2128"/>
                <a:gd name="T101" fmla="*/ 59 h 62"/>
                <a:gd name="T102" fmla="*/ 885 w 2128"/>
                <a:gd name="T103" fmla="*/ 61 h 62"/>
                <a:gd name="T104" fmla="*/ 784 w 2128"/>
                <a:gd name="T105" fmla="*/ 61 h 62"/>
                <a:gd name="T106" fmla="*/ 692 w 2128"/>
                <a:gd name="T107" fmla="*/ 61 h 62"/>
                <a:gd name="T108" fmla="*/ 609 w 2128"/>
                <a:gd name="T109" fmla="*/ 58 h 62"/>
                <a:gd name="T110" fmla="*/ 534 w 2128"/>
                <a:gd name="T111" fmla="*/ 59 h 62"/>
                <a:gd name="T112" fmla="*/ 401 w 2128"/>
                <a:gd name="T113" fmla="*/ 60 h 62"/>
                <a:gd name="T114" fmla="*/ 256 w 2128"/>
                <a:gd name="T115" fmla="*/ 59 h 62"/>
                <a:gd name="T116" fmla="*/ 19 w 2128"/>
                <a:gd name="T117" fmla="*/ 58 h 62"/>
                <a:gd name="T118" fmla="*/ 1 w 2128"/>
                <a:gd name="T119" fmla="*/ 46 h 62"/>
                <a:gd name="T120" fmla="*/ 0 w 2128"/>
                <a:gd name="T121" fmla="*/ 3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128" h="62">
                  <a:moveTo>
                    <a:pt x="0" y="31"/>
                  </a:moveTo>
                  <a:lnTo>
                    <a:pt x="0" y="14"/>
                  </a:lnTo>
                  <a:lnTo>
                    <a:pt x="0" y="0"/>
                  </a:lnTo>
                  <a:lnTo>
                    <a:pt x="6" y="12"/>
                  </a:lnTo>
                  <a:lnTo>
                    <a:pt x="7" y="21"/>
                  </a:lnTo>
                  <a:lnTo>
                    <a:pt x="8" y="39"/>
                  </a:lnTo>
                  <a:lnTo>
                    <a:pt x="15" y="47"/>
                  </a:lnTo>
                  <a:lnTo>
                    <a:pt x="27" y="49"/>
                  </a:lnTo>
                  <a:lnTo>
                    <a:pt x="40" y="47"/>
                  </a:lnTo>
                  <a:lnTo>
                    <a:pt x="59" y="47"/>
                  </a:lnTo>
                  <a:lnTo>
                    <a:pt x="91" y="46"/>
                  </a:lnTo>
                  <a:lnTo>
                    <a:pt x="110" y="47"/>
                  </a:lnTo>
                  <a:lnTo>
                    <a:pt x="127" y="47"/>
                  </a:lnTo>
                  <a:lnTo>
                    <a:pt x="162" y="48"/>
                  </a:lnTo>
                  <a:lnTo>
                    <a:pt x="175" y="48"/>
                  </a:lnTo>
                  <a:lnTo>
                    <a:pt x="192" y="49"/>
                  </a:lnTo>
                  <a:lnTo>
                    <a:pt x="219" y="47"/>
                  </a:lnTo>
                  <a:lnTo>
                    <a:pt x="248" y="46"/>
                  </a:lnTo>
                  <a:lnTo>
                    <a:pt x="284" y="45"/>
                  </a:lnTo>
                  <a:lnTo>
                    <a:pt x="327" y="49"/>
                  </a:lnTo>
                  <a:lnTo>
                    <a:pt x="383" y="50"/>
                  </a:lnTo>
                  <a:lnTo>
                    <a:pt x="413" y="49"/>
                  </a:lnTo>
                  <a:lnTo>
                    <a:pt x="431" y="50"/>
                  </a:lnTo>
                  <a:lnTo>
                    <a:pt x="479" y="50"/>
                  </a:lnTo>
                  <a:lnTo>
                    <a:pt x="496" y="47"/>
                  </a:lnTo>
                  <a:lnTo>
                    <a:pt x="517" y="50"/>
                  </a:lnTo>
                  <a:lnTo>
                    <a:pt x="574" y="49"/>
                  </a:lnTo>
                  <a:lnTo>
                    <a:pt x="645" y="51"/>
                  </a:lnTo>
                  <a:lnTo>
                    <a:pt x="669" y="49"/>
                  </a:lnTo>
                  <a:lnTo>
                    <a:pt x="725" y="47"/>
                  </a:lnTo>
                  <a:lnTo>
                    <a:pt x="762" y="46"/>
                  </a:lnTo>
                  <a:lnTo>
                    <a:pt x="805" y="48"/>
                  </a:lnTo>
                  <a:lnTo>
                    <a:pt x="835" y="49"/>
                  </a:lnTo>
                  <a:lnTo>
                    <a:pt x="869" y="48"/>
                  </a:lnTo>
                  <a:lnTo>
                    <a:pt x="929" y="50"/>
                  </a:lnTo>
                  <a:lnTo>
                    <a:pt x="968" y="47"/>
                  </a:lnTo>
                  <a:lnTo>
                    <a:pt x="1005" y="47"/>
                  </a:lnTo>
                  <a:lnTo>
                    <a:pt x="1044" y="44"/>
                  </a:lnTo>
                  <a:lnTo>
                    <a:pt x="1093" y="47"/>
                  </a:lnTo>
                  <a:lnTo>
                    <a:pt x="1157" y="45"/>
                  </a:lnTo>
                  <a:lnTo>
                    <a:pt x="1230" y="45"/>
                  </a:lnTo>
                  <a:lnTo>
                    <a:pt x="1295" y="47"/>
                  </a:lnTo>
                  <a:lnTo>
                    <a:pt x="1334" y="43"/>
                  </a:lnTo>
                  <a:lnTo>
                    <a:pt x="1377" y="44"/>
                  </a:lnTo>
                  <a:lnTo>
                    <a:pt x="1394" y="47"/>
                  </a:lnTo>
                  <a:lnTo>
                    <a:pt x="1412" y="48"/>
                  </a:lnTo>
                  <a:lnTo>
                    <a:pt x="1469" y="47"/>
                  </a:lnTo>
                  <a:lnTo>
                    <a:pt x="1519" y="48"/>
                  </a:lnTo>
                  <a:lnTo>
                    <a:pt x="1587" y="49"/>
                  </a:lnTo>
                  <a:lnTo>
                    <a:pt x="1606" y="48"/>
                  </a:lnTo>
                  <a:lnTo>
                    <a:pt x="1619" y="48"/>
                  </a:lnTo>
                  <a:lnTo>
                    <a:pt x="1636" y="46"/>
                  </a:lnTo>
                  <a:lnTo>
                    <a:pt x="1670" y="48"/>
                  </a:lnTo>
                  <a:lnTo>
                    <a:pt x="1686" y="49"/>
                  </a:lnTo>
                  <a:lnTo>
                    <a:pt x="1698" y="47"/>
                  </a:lnTo>
                  <a:lnTo>
                    <a:pt x="1712" y="49"/>
                  </a:lnTo>
                  <a:lnTo>
                    <a:pt x="1739" y="47"/>
                  </a:lnTo>
                  <a:lnTo>
                    <a:pt x="1782" y="49"/>
                  </a:lnTo>
                  <a:lnTo>
                    <a:pt x="1824" y="45"/>
                  </a:lnTo>
                  <a:lnTo>
                    <a:pt x="1841" y="47"/>
                  </a:lnTo>
                  <a:lnTo>
                    <a:pt x="1859" y="47"/>
                  </a:lnTo>
                  <a:lnTo>
                    <a:pt x="1937" y="45"/>
                  </a:lnTo>
                  <a:lnTo>
                    <a:pt x="2013" y="47"/>
                  </a:lnTo>
                  <a:lnTo>
                    <a:pt x="2072" y="45"/>
                  </a:lnTo>
                  <a:lnTo>
                    <a:pt x="2092" y="43"/>
                  </a:lnTo>
                  <a:lnTo>
                    <a:pt x="2104" y="40"/>
                  </a:lnTo>
                  <a:lnTo>
                    <a:pt x="2113" y="34"/>
                  </a:lnTo>
                  <a:lnTo>
                    <a:pt x="2120" y="26"/>
                  </a:lnTo>
                  <a:lnTo>
                    <a:pt x="2127" y="13"/>
                  </a:lnTo>
                  <a:lnTo>
                    <a:pt x="2127" y="39"/>
                  </a:lnTo>
                  <a:lnTo>
                    <a:pt x="2127" y="45"/>
                  </a:lnTo>
                  <a:lnTo>
                    <a:pt x="2124" y="49"/>
                  </a:lnTo>
                  <a:lnTo>
                    <a:pt x="2118" y="54"/>
                  </a:lnTo>
                  <a:lnTo>
                    <a:pt x="2107" y="58"/>
                  </a:lnTo>
                  <a:lnTo>
                    <a:pt x="2029" y="61"/>
                  </a:lnTo>
                  <a:lnTo>
                    <a:pt x="1972" y="58"/>
                  </a:lnTo>
                  <a:lnTo>
                    <a:pt x="1945" y="60"/>
                  </a:lnTo>
                  <a:lnTo>
                    <a:pt x="1854" y="60"/>
                  </a:lnTo>
                  <a:lnTo>
                    <a:pt x="1828" y="59"/>
                  </a:lnTo>
                  <a:lnTo>
                    <a:pt x="1800" y="61"/>
                  </a:lnTo>
                  <a:lnTo>
                    <a:pt x="1772" y="59"/>
                  </a:lnTo>
                  <a:lnTo>
                    <a:pt x="1739" y="61"/>
                  </a:lnTo>
                  <a:lnTo>
                    <a:pt x="1653" y="60"/>
                  </a:lnTo>
                  <a:lnTo>
                    <a:pt x="1628" y="57"/>
                  </a:lnTo>
                  <a:lnTo>
                    <a:pt x="1547" y="60"/>
                  </a:lnTo>
                  <a:lnTo>
                    <a:pt x="1493" y="56"/>
                  </a:lnTo>
                  <a:lnTo>
                    <a:pt x="1430" y="60"/>
                  </a:lnTo>
                  <a:lnTo>
                    <a:pt x="1382" y="58"/>
                  </a:lnTo>
                  <a:lnTo>
                    <a:pt x="1336" y="60"/>
                  </a:lnTo>
                  <a:lnTo>
                    <a:pt x="1310" y="58"/>
                  </a:lnTo>
                  <a:lnTo>
                    <a:pt x="1287" y="58"/>
                  </a:lnTo>
                  <a:lnTo>
                    <a:pt x="1256" y="58"/>
                  </a:lnTo>
                  <a:lnTo>
                    <a:pt x="1235" y="57"/>
                  </a:lnTo>
                  <a:lnTo>
                    <a:pt x="1212" y="59"/>
                  </a:lnTo>
                  <a:lnTo>
                    <a:pt x="1188" y="57"/>
                  </a:lnTo>
                  <a:lnTo>
                    <a:pt x="1163" y="57"/>
                  </a:lnTo>
                  <a:lnTo>
                    <a:pt x="1134" y="59"/>
                  </a:lnTo>
                  <a:lnTo>
                    <a:pt x="1106" y="60"/>
                  </a:lnTo>
                  <a:lnTo>
                    <a:pt x="1075" y="60"/>
                  </a:lnTo>
                  <a:lnTo>
                    <a:pt x="1030" y="59"/>
                  </a:lnTo>
                  <a:lnTo>
                    <a:pt x="998" y="60"/>
                  </a:lnTo>
                  <a:lnTo>
                    <a:pt x="971" y="59"/>
                  </a:lnTo>
                  <a:lnTo>
                    <a:pt x="945" y="59"/>
                  </a:lnTo>
                  <a:lnTo>
                    <a:pt x="885" y="61"/>
                  </a:lnTo>
                  <a:lnTo>
                    <a:pt x="837" y="58"/>
                  </a:lnTo>
                  <a:lnTo>
                    <a:pt x="784" y="61"/>
                  </a:lnTo>
                  <a:lnTo>
                    <a:pt x="740" y="59"/>
                  </a:lnTo>
                  <a:lnTo>
                    <a:pt x="692" y="61"/>
                  </a:lnTo>
                  <a:lnTo>
                    <a:pt x="652" y="59"/>
                  </a:lnTo>
                  <a:lnTo>
                    <a:pt x="609" y="58"/>
                  </a:lnTo>
                  <a:lnTo>
                    <a:pt x="569" y="59"/>
                  </a:lnTo>
                  <a:lnTo>
                    <a:pt x="534" y="59"/>
                  </a:lnTo>
                  <a:lnTo>
                    <a:pt x="431" y="59"/>
                  </a:lnTo>
                  <a:lnTo>
                    <a:pt x="401" y="60"/>
                  </a:lnTo>
                  <a:lnTo>
                    <a:pt x="311" y="59"/>
                  </a:lnTo>
                  <a:lnTo>
                    <a:pt x="256" y="59"/>
                  </a:lnTo>
                  <a:lnTo>
                    <a:pt x="103" y="58"/>
                  </a:lnTo>
                  <a:lnTo>
                    <a:pt x="19" y="58"/>
                  </a:lnTo>
                  <a:lnTo>
                    <a:pt x="4" y="54"/>
                  </a:lnTo>
                  <a:lnTo>
                    <a:pt x="1" y="46"/>
                  </a:lnTo>
                  <a:lnTo>
                    <a:pt x="0" y="39"/>
                  </a:lnTo>
                  <a:lnTo>
                    <a:pt x="0" y="31"/>
                  </a:lnTo>
                </a:path>
              </a:pathLst>
            </a:custGeom>
            <a:solidFill>
              <a:schemeClr val="bg1"/>
            </a:solidFill>
            <a:ln>
              <a:noFill/>
            </a:ln>
            <a:effectLst/>
            <a:extLst>
              <a:ext uri="{91240B29-F687-4F45-9708-019B960494DF}">
                <a14:hiddenLine xmlns="" xmlns:a14="http://schemas.microsoft.com/office/drawing/2010/main" w="9525">
                  <a:solidFill>
                    <a:schemeClr val="tx1"/>
                  </a:solidFill>
                  <a:round/>
                  <a:headEnd type="none" w="sm" len="sm"/>
                  <a:tailEnd type="none" w="sm" len="sm"/>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a:lstStyle/>
            <a:p>
              <a:pPr fontAlgn="base">
                <a:spcBef>
                  <a:spcPct val="0"/>
                </a:spcBef>
                <a:spcAft>
                  <a:spcPct val="0"/>
                </a:spcAft>
              </a:pPr>
              <a:endParaRPr lang="en-US" sz="2400">
                <a:solidFill>
                  <a:srgbClr val="FFFFCC"/>
                </a:solidFill>
              </a:endParaRPr>
            </a:p>
          </p:txBody>
        </p:sp>
      </p:grpSp>
      <p:grpSp>
        <p:nvGrpSpPr>
          <p:cNvPr id="126994" name="Group 18"/>
          <p:cNvGrpSpPr>
            <a:grpSpLocks/>
          </p:cNvGrpSpPr>
          <p:nvPr/>
        </p:nvGrpSpPr>
        <p:grpSpPr bwMode="auto">
          <a:xfrm>
            <a:off x="5646738" y="153988"/>
            <a:ext cx="3435350" cy="552450"/>
            <a:chOff x="3557" y="97"/>
            <a:chExt cx="2164" cy="348"/>
          </a:xfrm>
        </p:grpSpPr>
        <p:sp>
          <p:nvSpPr>
            <p:cNvPr id="126995" name="Freeform 19"/>
            <p:cNvSpPr>
              <a:spLocks/>
            </p:cNvSpPr>
            <p:nvPr/>
          </p:nvSpPr>
          <p:spPr bwMode="auto">
            <a:xfrm>
              <a:off x="3557" y="97"/>
              <a:ext cx="2164" cy="284"/>
            </a:xfrm>
            <a:custGeom>
              <a:avLst/>
              <a:gdLst>
                <a:gd name="T0" fmla="*/ 29 w 2164"/>
                <a:gd name="T1" fmla="*/ 4 h 284"/>
                <a:gd name="T2" fmla="*/ 46 w 2164"/>
                <a:gd name="T3" fmla="*/ 0 h 284"/>
                <a:gd name="T4" fmla="*/ 2096 w 2164"/>
                <a:gd name="T5" fmla="*/ 0 h 284"/>
                <a:gd name="T6" fmla="*/ 2120 w 2164"/>
                <a:gd name="T7" fmla="*/ 3 h 284"/>
                <a:gd name="T8" fmla="*/ 2137 w 2164"/>
                <a:gd name="T9" fmla="*/ 10 h 284"/>
                <a:gd name="T10" fmla="*/ 2152 w 2164"/>
                <a:gd name="T11" fmla="*/ 28 h 284"/>
                <a:gd name="T12" fmla="*/ 2160 w 2164"/>
                <a:gd name="T13" fmla="*/ 49 h 284"/>
                <a:gd name="T14" fmla="*/ 2163 w 2164"/>
                <a:gd name="T15" fmla="*/ 73 h 284"/>
                <a:gd name="T16" fmla="*/ 2163 w 2164"/>
                <a:gd name="T17" fmla="*/ 283 h 284"/>
                <a:gd name="T18" fmla="*/ 81 w 2164"/>
                <a:gd name="T19" fmla="*/ 283 h 284"/>
                <a:gd name="T20" fmla="*/ 0 w 2164"/>
                <a:gd name="T21" fmla="*/ 283 h 284"/>
                <a:gd name="T22" fmla="*/ 0 w 2164"/>
                <a:gd name="T23" fmla="*/ 87 h 284"/>
                <a:gd name="T24" fmla="*/ 1 w 2164"/>
                <a:gd name="T25" fmla="*/ 59 h 284"/>
                <a:gd name="T26" fmla="*/ 9 w 2164"/>
                <a:gd name="T27" fmla="*/ 31 h 284"/>
                <a:gd name="T28" fmla="*/ 16 w 2164"/>
                <a:gd name="T29" fmla="*/ 16 h 284"/>
                <a:gd name="T30" fmla="*/ 29 w 2164"/>
                <a:gd name="T31" fmla="*/ 4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164" h="284">
                  <a:moveTo>
                    <a:pt x="29" y="4"/>
                  </a:moveTo>
                  <a:lnTo>
                    <a:pt x="46" y="0"/>
                  </a:lnTo>
                  <a:lnTo>
                    <a:pt x="2096" y="0"/>
                  </a:lnTo>
                  <a:lnTo>
                    <a:pt x="2120" y="3"/>
                  </a:lnTo>
                  <a:lnTo>
                    <a:pt x="2137" y="10"/>
                  </a:lnTo>
                  <a:lnTo>
                    <a:pt x="2152" y="28"/>
                  </a:lnTo>
                  <a:lnTo>
                    <a:pt x="2160" y="49"/>
                  </a:lnTo>
                  <a:lnTo>
                    <a:pt x="2163" y="73"/>
                  </a:lnTo>
                  <a:lnTo>
                    <a:pt x="2163" y="283"/>
                  </a:lnTo>
                  <a:lnTo>
                    <a:pt x="81" y="283"/>
                  </a:lnTo>
                  <a:lnTo>
                    <a:pt x="0" y="283"/>
                  </a:lnTo>
                  <a:lnTo>
                    <a:pt x="0" y="87"/>
                  </a:lnTo>
                  <a:lnTo>
                    <a:pt x="1" y="59"/>
                  </a:lnTo>
                  <a:lnTo>
                    <a:pt x="9" y="31"/>
                  </a:lnTo>
                  <a:lnTo>
                    <a:pt x="16" y="16"/>
                  </a:lnTo>
                  <a:lnTo>
                    <a:pt x="29" y="4"/>
                  </a:lnTo>
                </a:path>
              </a:pathLst>
            </a:custGeom>
            <a:gradFill rotWithShape="0">
              <a:gsLst>
                <a:gs pos="0">
                  <a:srgbClr val="00CCFF"/>
                </a:gs>
                <a:gs pos="100000">
                  <a:srgbClr val="FFFFFF"/>
                </a:gs>
              </a:gsLst>
              <a:lin ang="5400000" scaled="1"/>
            </a:gradFill>
            <a:ln>
              <a:noFill/>
            </a:ln>
            <a:effectLst/>
            <a:extLst>
              <a:ext uri="{91240B29-F687-4F45-9708-019B960494DF}">
                <a14:hiddenLine xmlns="" xmlns:a14="http://schemas.microsoft.com/office/drawing/2010/main" w="9525">
                  <a:solidFill>
                    <a:schemeClr val="tx1"/>
                  </a:solidFill>
                  <a:round/>
                  <a:headEnd type="none" w="sm" len="sm"/>
                  <a:tailEnd type="none" w="sm" len="sm"/>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a:lstStyle/>
            <a:p>
              <a:pPr fontAlgn="base">
                <a:spcBef>
                  <a:spcPct val="0"/>
                </a:spcBef>
                <a:spcAft>
                  <a:spcPct val="0"/>
                </a:spcAft>
              </a:pPr>
              <a:endParaRPr lang="en-US" sz="2400">
                <a:solidFill>
                  <a:srgbClr val="FFFFCC"/>
                </a:solidFill>
              </a:endParaRPr>
            </a:p>
          </p:txBody>
        </p:sp>
        <p:sp>
          <p:nvSpPr>
            <p:cNvPr id="126996" name="Freeform 20"/>
            <p:cNvSpPr>
              <a:spLocks/>
            </p:cNvSpPr>
            <p:nvPr/>
          </p:nvSpPr>
          <p:spPr bwMode="auto">
            <a:xfrm>
              <a:off x="3557" y="278"/>
              <a:ext cx="2164" cy="123"/>
            </a:xfrm>
            <a:custGeom>
              <a:avLst/>
              <a:gdLst>
                <a:gd name="T0" fmla="*/ 105 w 2164"/>
                <a:gd name="T1" fmla="*/ 42 h 123"/>
                <a:gd name="T2" fmla="*/ 170 w 2164"/>
                <a:gd name="T3" fmla="*/ 42 h 123"/>
                <a:gd name="T4" fmla="*/ 221 w 2164"/>
                <a:gd name="T5" fmla="*/ 63 h 123"/>
                <a:gd name="T6" fmla="*/ 305 w 2164"/>
                <a:gd name="T7" fmla="*/ 50 h 123"/>
                <a:gd name="T8" fmla="*/ 400 w 2164"/>
                <a:gd name="T9" fmla="*/ 44 h 123"/>
                <a:gd name="T10" fmla="*/ 466 w 2164"/>
                <a:gd name="T11" fmla="*/ 57 h 123"/>
                <a:gd name="T12" fmla="*/ 538 w 2164"/>
                <a:gd name="T13" fmla="*/ 50 h 123"/>
                <a:gd name="T14" fmla="*/ 654 w 2164"/>
                <a:gd name="T15" fmla="*/ 54 h 123"/>
                <a:gd name="T16" fmla="*/ 728 w 2164"/>
                <a:gd name="T17" fmla="*/ 63 h 123"/>
                <a:gd name="T18" fmla="*/ 815 w 2164"/>
                <a:gd name="T19" fmla="*/ 38 h 123"/>
                <a:gd name="T20" fmla="*/ 880 w 2164"/>
                <a:gd name="T21" fmla="*/ 60 h 123"/>
                <a:gd name="T22" fmla="*/ 968 w 2164"/>
                <a:gd name="T23" fmla="*/ 56 h 123"/>
                <a:gd name="T24" fmla="*/ 1013 w 2164"/>
                <a:gd name="T25" fmla="*/ 60 h 123"/>
                <a:gd name="T26" fmla="*/ 1053 w 2164"/>
                <a:gd name="T27" fmla="*/ 38 h 123"/>
                <a:gd name="T28" fmla="*/ 1105 w 2164"/>
                <a:gd name="T29" fmla="*/ 22 h 123"/>
                <a:gd name="T30" fmla="*/ 1167 w 2164"/>
                <a:gd name="T31" fmla="*/ 21 h 123"/>
                <a:gd name="T32" fmla="*/ 1218 w 2164"/>
                <a:gd name="T33" fmla="*/ 14 h 123"/>
                <a:gd name="T34" fmla="*/ 1265 w 2164"/>
                <a:gd name="T35" fmla="*/ 32 h 123"/>
                <a:gd name="T36" fmla="*/ 1316 w 2164"/>
                <a:gd name="T37" fmla="*/ 44 h 123"/>
                <a:gd name="T38" fmla="*/ 1399 w 2164"/>
                <a:gd name="T39" fmla="*/ 35 h 123"/>
                <a:gd name="T40" fmla="*/ 1436 w 2164"/>
                <a:gd name="T41" fmla="*/ 59 h 123"/>
                <a:gd name="T42" fmla="*/ 1493 w 2164"/>
                <a:gd name="T43" fmla="*/ 63 h 123"/>
                <a:gd name="T44" fmla="*/ 1589 w 2164"/>
                <a:gd name="T45" fmla="*/ 63 h 123"/>
                <a:gd name="T46" fmla="*/ 1647 w 2164"/>
                <a:gd name="T47" fmla="*/ 52 h 123"/>
                <a:gd name="T48" fmla="*/ 1691 w 2164"/>
                <a:gd name="T49" fmla="*/ 57 h 123"/>
                <a:gd name="T50" fmla="*/ 1743 w 2164"/>
                <a:gd name="T51" fmla="*/ 38 h 123"/>
                <a:gd name="T52" fmla="*/ 1817 w 2164"/>
                <a:gd name="T53" fmla="*/ 35 h 123"/>
                <a:gd name="T54" fmla="*/ 1878 w 2164"/>
                <a:gd name="T55" fmla="*/ 14 h 123"/>
                <a:gd name="T56" fmla="*/ 1926 w 2164"/>
                <a:gd name="T57" fmla="*/ 10 h 123"/>
                <a:gd name="T58" fmla="*/ 1988 w 2164"/>
                <a:gd name="T59" fmla="*/ 18 h 123"/>
                <a:gd name="T60" fmla="*/ 2042 w 2164"/>
                <a:gd name="T61" fmla="*/ 1 h 123"/>
                <a:gd name="T62" fmla="*/ 2093 w 2164"/>
                <a:gd name="T63" fmla="*/ 32 h 123"/>
                <a:gd name="T64" fmla="*/ 2150 w 2164"/>
                <a:gd name="T65" fmla="*/ 16 h 123"/>
                <a:gd name="T66" fmla="*/ 2163 w 2164"/>
                <a:gd name="T67" fmla="*/ 122 h 123"/>
                <a:gd name="T68" fmla="*/ 893 w 2164"/>
                <a:gd name="T69" fmla="*/ 99 h 123"/>
                <a:gd name="T70" fmla="*/ 0 w 2164"/>
                <a:gd name="T71" fmla="*/ 19 h 123"/>
                <a:gd name="T72" fmla="*/ 32 w 2164"/>
                <a:gd name="T73" fmla="*/ 33 h 123"/>
                <a:gd name="T74" fmla="*/ 75 w 2164"/>
                <a:gd name="T75" fmla="*/ 38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164" h="123">
                  <a:moveTo>
                    <a:pt x="75" y="38"/>
                  </a:moveTo>
                  <a:lnTo>
                    <a:pt x="105" y="42"/>
                  </a:lnTo>
                  <a:lnTo>
                    <a:pt x="138" y="38"/>
                  </a:lnTo>
                  <a:lnTo>
                    <a:pt x="170" y="42"/>
                  </a:lnTo>
                  <a:lnTo>
                    <a:pt x="195" y="53"/>
                  </a:lnTo>
                  <a:lnTo>
                    <a:pt x="221" y="63"/>
                  </a:lnTo>
                  <a:lnTo>
                    <a:pt x="266" y="54"/>
                  </a:lnTo>
                  <a:lnTo>
                    <a:pt x="305" y="50"/>
                  </a:lnTo>
                  <a:lnTo>
                    <a:pt x="360" y="50"/>
                  </a:lnTo>
                  <a:lnTo>
                    <a:pt x="400" y="44"/>
                  </a:lnTo>
                  <a:lnTo>
                    <a:pt x="435" y="50"/>
                  </a:lnTo>
                  <a:lnTo>
                    <a:pt x="466" y="57"/>
                  </a:lnTo>
                  <a:lnTo>
                    <a:pt x="494" y="59"/>
                  </a:lnTo>
                  <a:lnTo>
                    <a:pt x="538" y="50"/>
                  </a:lnTo>
                  <a:lnTo>
                    <a:pt x="586" y="50"/>
                  </a:lnTo>
                  <a:lnTo>
                    <a:pt x="654" y="54"/>
                  </a:lnTo>
                  <a:lnTo>
                    <a:pt x="683" y="65"/>
                  </a:lnTo>
                  <a:lnTo>
                    <a:pt x="728" y="63"/>
                  </a:lnTo>
                  <a:lnTo>
                    <a:pt x="773" y="44"/>
                  </a:lnTo>
                  <a:lnTo>
                    <a:pt x="815" y="38"/>
                  </a:lnTo>
                  <a:lnTo>
                    <a:pt x="844" y="44"/>
                  </a:lnTo>
                  <a:lnTo>
                    <a:pt x="880" y="60"/>
                  </a:lnTo>
                  <a:lnTo>
                    <a:pt x="921" y="66"/>
                  </a:lnTo>
                  <a:lnTo>
                    <a:pt x="968" y="56"/>
                  </a:lnTo>
                  <a:lnTo>
                    <a:pt x="989" y="52"/>
                  </a:lnTo>
                  <a:lnTo>
                    <a:pt x="1013" y="60"/>
                  </a:lnTo>
                  <a:lnTo>
                    <a:pt x="1032" y="50"/>
                  </a:lnTo>
                  <a:lnTo>
                    <a:pt x="1053" y="38"/>
                  </a:lnTo>
                  <a:lnTo>
                    <a:pt x="1078" y="26"/>
                  </a:lnTo>
                  <a:lnTo>
                    <a:pt x="1105" y="22"/>
                  </a:lnTo>
                  <a:lnTo>
                    <a:pt x="1136" y="26"/>
                  </a:lnTo>
                  <a:lnTo>
                    <a:pt x="1167" y="21"/>
                  </a:lnTo>
                  <a:lnTo>
                    <a:pt x="1198" y="14"/>
                  </a:lnTo>
                  <a:lnTo>
                    <a:pt x="1218" y="14"/>
                  </a:lnTo>
                  <a:lnTo>
                    <a:pt x="1237" y="16"/>
                  </a:lnTo>
                  <a:lnTo>
                    <a:pt x="1265" y="32"/>
                  </a:lnTo>
                  <a:lnTo>
                    <a:pt x="1293" y="29"/>
                  </a:lnTo>
                  <a:lnTo>
                    <a:pt x="1316" y="44"/>
                  </a:lnTo>
                  <a:lnTo>
                    <a:pt x="1361" y="44"/>
                  </a:lnTo>
                  <a:lnTo>
                    <a:pt x="1399" y="35"/>
                  </a:lnTo>
                  <a:lnTo>
                    <a:pt x="1417" y="47"/>
                  </a:lnTo>
                  <a:lnTo>
                    <a:pt x="1436" y="59"/>
                  </a:lnTo>
                  <a:lnTo>
                    <a:pt x="1462" y="56"/>
                  </a:lnTo>
                  <a:lnTo>
                    <a:pt x="1493" y="63"/>
                  </a:lnTo>
                  <a:lnTo>
                    <a:pt x="1526" y="56"/>
                  </a:lnTo>
                  <a:lnTo>
                    <a:pt x="1589" y="63"/>
                  </a:lnTo>
                  <a:lnTo>
                    <a:pt x="1616" y="69"/>
                  </a:lnTo>
                  <a:lnTo>
                    <a:pt x="1647" y="52"/>
                  </a:lnTo>
                  <a:lnTo>
                    <a:pt x="1667" y="51"/>
                  </a:lnTo>
                  <a:lnTo>
                    <a:pt x="1691" y="57"/>
                  </a:lnTo>
                  <a:lnTo>
                    <a:pt x="1714" y="54"/>
                  </a:lnTo>
                  <a:lnTo>
                    <a:pt x="1743" y="38"/>
                  </a:lnTo>
                  <a:lnTo>
                    <a:pt x="1793" y="33"/>
                  </a:lnTo>
                  <a:lnTo>
                    <a:pt x="1817" y="35"/>
                  </a:lnTo>
                  <a:lnTo>
                    <a:pt x="1842" y="35"/>
                  </a:lnTo>
                  <a:lnTo>
                    <a:pt x="1878" y="14"/>
                  </a:lnTo>
                  <a:lnTo>
                    <a:pt x="1899" y="6"/>
                  </a:lnTo>
                  <a:lnTo>
                    <a:pt x="1926" y="10"/>
                  </a:lnTo>
                  <a:lnTo>
                    <a:pt x="1957" y="32"/>
                  </a:lnTo>
                  <a:lnTo>
                    <a:pt x="1988" y="18"/>
                  </a:lnTo>
                  <a:lnTo>
                    <a:pt x="2017" y="0"/>
                  </a:lnTo>
                  <a:lnTo>
                    <a:pt x="2042" y="1"/>
                  </a:lnTo>
                  <a:lnTo>
                    <a:pt x="2071" y="38"/>
                  </a:lnTo>
                  <a:lnTo>
                    <a:pt x="2093" y="32"/>
                  </a:lnTo>
                  <a:lnTo>
                    <a:pt x="2125" y="16"/>
                  </a:lnTo>
                  <a:lnTo>
                    <a:pt x="2150" y="16"/>
                  </a:lnTo>
                  <a:lnTo>
                    <a:pt x="2163" y="28"/>
                  </a:lnTo>
                  <a:lnTo>
                    <a:pt x="2163" y="122"/>
                  </a:lnTo>
                  <a:lnTo>
                    <a:pt x="909" y="95"/>
                  </a:lnTo>
                  <a:lnTo>
                    <a:pt x="893" y="99"/>
                  </a:lnTo>
                  <a:lnTo>
                    <a:pt x="0" y="88"/>
                  </a:lnTo>
                  <a:lnTo>
                    <a:pt x="0" y="19"/>
                  </a:lnTo>
                  <a:lnTo>
                    <a:pt x="13" y="29"/>
                  </a:lnTo>
                  <a:lnTo>
                    <a:pt x="32" y="33"/>
                  </a:lnTo>
                  <a:lnTo>
                    <a:pt x="56" y="34"/>
                  </a:lnTo>
                  <a:lnTo>
                    <a:pt x="75" y="38"/>
                  </a:lnTo>
                </a:path>
              </a:pathLst>
            </a:custGeom>
            <a:solidFill>
              <a:srgbClr val="003300"/>
            </a:solidFill>
            <a:ln>
              <a:noFill/>
            </a:ln>
            <a:effectLst/>
            <a:extLst>
              <a:ext uri="{91240B29-F687-4F45-9708-019B960494DF}">
                <a14:hiddenLine xmlns="" xmlns:a14="http://schemas.microsoft.com/office/drawing/2010/main" w="9525">
                  <a:solidFill>
                    <a:schemeClr val="tx1"/>
                  </a:solidFill>
                  <a:round/>
                  <a:headEnd type="none" w="sm" len="sm"/>
                  <a:tailEnd type="none" w="sm" len="sm"/>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a:lstStyle/>
            <a:p>
              <a:pPr fontAlgn="base">
                <a:spcBef>
                  <a:spcPct val="0"/>
                </a:spcBef>
                <a:spcAft>
                  <a:spcPct val="0"/>
                </a:spcAft>
              </a:pPr>
              <a:endParaRPr lang="en-US" sz="2400">
                <a:solidFill>
                  <a:srgbClr val="FFFFCC"/>
                </a:solidFill>
              </a:endParaRPr>
            </a:p>
          </p:txBody>
        </p:sp>
        <p:sp>
          <p:nvSpPr>
            <p:cNvPr id="126997" name="Freeform 21"/>
            <p:cNvSpPr>
              <a:spLocks/>
            </p:cNvSpPr>
            <p:nvPr/>
          </p:nvSpPr>
          <p:spPr bwMode="auto">
            <a:xfrm>
              <a:off x="3557" y="320"/>
              <a:ext cx="2164" cy="125"/>
            </a:xfrm>
            <a:custGeom>
              <a:avLst/>
              <a:gdLst>
                <a:gd name="T0" fmla="*/ 46 w 2164"/>
                <a:gd name="T1" fmla="*/ 123 h 125"/>
                <a:gd name="T2" fmla="*/ 2096 w 2164"/>
                <a:gd name="T3" fmla="*/ 124 h 125"/>
                <a:gd name="T4" fmla="*/ 2137 w 2164"/>
                <a:gd name="T5" fmla="*/ 120 h 125"/>
                <a:gd name="T6" fmla="*/ 2160 w 2164"/>
                <a:gd name="T7" fmla="*/ 104 h 125"/>
                <a:gd name="T8" fmla="*/ 2163 w 2164"/>
                <a:gd name="T9" fmla="*/ 14 h 125"/>
                <a:gd name="T10" fmla="*/ 2134 w 2164"/>
                <a:gd name="T11" fmla="*/ 4 h 125"/>
                <a:gd name="T12" fmla="*/ 2118 w 2164"/>
                <a:gd name="T13" fmla="*/ 34 h 125"/>
                <a:gd name="T14" fmla="*/ 2097 w 2164"/>
                <a:gd name="T15" fmla="*/ 31 h 125"/>
                <a:gd name="T16" fmla="*/ 2054 w 2164"/>
                <a:gd name="T17" fmla="*/ 17 h 125"/>
                <a:gd name="T18" fmla="*/ 1998 w 2164"/>
                <a:gd name="T19" fmla="*/ 21 h 125"/>
                <a:gd name="T20" fmla="*/ 1951 w 2164"/>
                <a:gd name="T21" fmla="*/ 25 h 125"/>
                <a:gd name="T22" fmla="*/ 1910 w 2164"/>
                <a:gd name="T23" fmla="*/ 17 h 125"/>
                <a:gd name="T24" fmla="*/ 1868 w 2164"/>
                <a:gd name="T25" fmla="*/ 27 h 125"/>
                <a:gd name="T26" fmla="*/ 1841 w 2164"/>
                <a:gd name="T27" fmla="*/ 33 h 125"/>
                <a:gd name="T28" fmla="*/ 1776 w 2164"/>
                <a:gd name="T29" fmla="*/ 28 h 125"/>
                <a:gd name="T30" fmla="*/ 1716 w 2164"/>
                <a:gd name="T31" fmla="*/ 24 h 125"/>
                <a:gd name="T32" fmla="*/ 1644 w 2164"/>
                <a:gd name="T33" fmla="*/ 54 h 125"/>
                <a:gd name="T34" fmla="*/ 1589 w 2164"/>
                <a:gd name="T35" fmla="*/ 38 h 125"/>
                <a:gd name="T36" fmla="*/ 1524 w 2164"/>
                <a:gd name="T37" fmla="*/ 37 h 125"/>
                <a:gd name="T38" fmla="*/ 1417 w 2164"/>
                <a:gd name="T39" fmla="*/ 36 h 125"/>
                <a:gd name="T40" fmla="*/ 1367 w 2164"/>
                <a:gd name="T41" fmla="*/ 33 h 125"/>
                <a:gd name="T42" fmla="*/ 1327 w 2164"/>
                <a:gd name="T43" fmla="*/ 24 h 125"/>
                <a:gd name="T44" fmla="*/ 1237 w 2164"/>
                <a:gd name="T45" fmla="*/ 43 h 125"/>
                <a:gd name="T46" fmla="*/ 1159 w 2164"/>
                <a:gd name="T47" fmla="*/ 33 h 125"/>
                <a:gd name="T48" fmla="*/ 1065 w 2164"/>
                <a:gd name="T49" fmla="*/ 38 h 125"/>
                <a:gd name="T50" fmla="*/ 988 w 2164"/>
                <a:gd name="T51" fmla="*/ 38 h 125"/>
                <a:gd name="T52" fmla="*/ 897 w 2164"/>
                <a:gd name="T53" fmla="*/ 51 h 125"/>
                <a:gd name="T54" fmla="*/ 801 w 2164"/>
                <a:gd name="T55" fmla="*/ 45 h 125"/>
                <a:gd name="T56" fmla="*/ 692 w 2164"/>
                <a:gd name="T57" fmla="*/ 46 h 125"/>
                <a:gd name="T58" fmla="*/ 575 w 2164"/>
                <a:gd name="T59" fmla="*/ 33 h 125"/>
                <a:gd name="T60" fmla="*/ 454 w 2164"/>
                <a:gd name="T61" fmla="*/ 23 h 125"/>
                <a:gd name="T62" fmla="*/ 371 w 2164"/>
                <a:gd name="T63" fmla="*/ 35 h 125"/>
                <a:gd name="T64" fmla="*/ 322 w 2164"/>
                <a:gd name="T65" fmla="*/ 31 h 125"/>
                <a:gd name="T66" fmla="*/ 252 w 2164"/>
                <a:gd name="T67" fmla="*/ 36 h 125"/>
                <a:gd name="T68" fmla="*/ 176 w 2164"/>
                <a:gd name="T69" fmla="*/ 35 h 125"/>
                <a:gd name="T70" fmla="*/ 99 w 2164"/>
                <a:gd name="T71" fmla="*/ 43 h 125"/>
                <a:gd name="T72" fmla="*/ 20 w 2164"/>
                <a:gd name="T73" fmla="*/ 37 h 125"/>
                <a:gd name="T74" fmla="*/ 2 w 2164"/>
                <a:gd name="T75" fmla="*/ 73 h 125"/>
                <a:gd name="T76" fmla="*/ 16 w 2164"/>
                <a:gd name="T77" fmla="*/ 116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164" h="125">
                  <a:moveTo>
                    <a:pt x="29" y="120"/>
                  </a:moveTo>
                  <a:lnTo>
                    <a:pt x="46" y="123"/>
                  </a:lnTo>
                  <a:lnTo>
                    <a:pt x="66" y="124"/>
                  </a:lnTo>
                  <a:lnTo>
                    <a:pt x="2096" y="124"/>
                  </a:lnTo>
                  <a:lnTo>
                    <a:pt x="2120" y="122"/>
                  </a:lnTo>
                  <a:lnTo>
                    <a:pt x="2137" y="120"/>
                  </a:lnTo>
                  <a:lnTo>
                    <a:pt x="2152" y="113"/>
                  </a:lnTo>
                  <a:lnTo>
                    <a:pt x="2160" y="104"/>
                  </a:lnTo>
                  <a:lnTo>
                    <a:pt x="2163" y="95"/>
                  </a:lnTo>
                  <a:lnTo>
                    <a:pt x="2163" y="14"/>
                  </a:lnTo>
                  <a:lnTo>
                    <a:pt x="2144" y="0"/>
                  </a:lnTo>
                  <a:lnTo>
                    <a:pt x="2134" y="4"/>
                  </a:lnTo>
                  <a:lnTo>
                    <a:pt x="2125" y="18"/>
                  </a:lnTo>
                  <a:lnTo>
                    <a:pt x="2118" y="34"/>
                  </a:lnTo>
                  <a:lnTo>
                    <a:pt x="2109" y="33"/>
                  </a:lnTo>
                  <a:lnTo>
                    <a:pt x="2097" y="31"/>
                  </a:lnTo>
                  <a:lnTo>
                    <a:pt x="2071" y="23"/>
                  </a:lnTo>
                  <a:lnTo>
                    <a:pt x="2054" y="17"/>
                  </a:lnTo>
                  <a:lnTo>
                    <a:pt x="2027" y="14"/>
                  </a:lnTo>
                  <a:lnTo>
                    <a:pt x="1998" y="21"/>
                  </a:lnTo>
                  <a:lnTo>
                    <a:pt x="1970" y="33"/>
                  </a:lnTo>
                  <a:lnTo>
                    <a:pt x="1951" y="25"/>
                  </a:lnTo>
                  <a:lnTo>
                    <a:pt x="1934" y="23"/>
                  </a:lnTo>
                  <a:lnTo>
                    <a:pt x="1910" y="17"/>
                  </a:lnTo>
                  <a:lnTo>
                    <a:pt x="1885" y="19"/>
                  </a:lnTo>
                  <a:lnTo>
                    <a:pt x="1868" y="27"/>
                  </a:lnTo>
                  <a:lnTo>
                    <a:pt x="1861" y="37"/>
                  </a:lnTo>
                  <a:lnTo>
                    <a:pt x="1841" y="33"/>
                  </a:lnTo>
                  <a:lnTo>
                    <a:pt x="1813" y="33"/>
                  </a:lnTo>
                  <a:lnTo>
                    <a:pt x="1776" y="28"/>
                  </a:lnTo>
                  <a:lnTo>
                    <a:pt x="1744" y="37"/>
                  </a:lnTo>
                  <a:lnTo>
                    <a:pt x="1716" y="24"/>
                  </a:lnTo>
                  <a:lnTo>
                    <a:pt x="1679" y="33"/>
                  </a:lnTo>
                  <a:lnTo>
                    <a:pt x="1644" y="54"/>
                  </a:lnTo>
                  <a:lnTo>
                    <a:pt x="1614" y="46"/>
                  </a:lnTo>
                  <a:lnTo>
                    <a:pt x="1589" y="38"/>
                  </a:lnTo>
                  <a:lnTo>
                    <a:pt x="1560" y="34"/>
                  </a:lnTo>
                  <a:lnTo>
                    <a:pt x="1524" y="37"/>
                  </a:lnTo>
                  <a:lnTo>
                    <a:pt x="1467" y="44"/>
                  </a:lnTo>
                  <a:lnTo>
                    <a:pt x="1417" y="36"/>
                  </a:lnTo>
                  <a:lnTo>
                    <a:pt x="1395" y="40"/>
                  </a:lnTo>
                  <a:lnTo>
                    <a:pt x="1367" y="33"/>
                  </a:lnTo>
                  <a:lnTo>
                    <a:pt x="1348" y="25"/>
                  </a:lnTo>
                  <a:lnTo>
                    <a:pt x="1327" y="24"/>
                  </a:lnTo>
                  <a:lnTo>
                    <a:pt x="1287" y="28"/>
                  </a:lnTo>
                  <a:lnTo>
                    <a:pt x="1237" y="43"/>
                  </a:lnTo>
                  <a:lnTo>
                    <a:pt x="1194" y="30"/>
                  </a:lnTo>
                  <a:lnTo>
                    <a:pt x="1159" y="33"/>
                  </a:lnTo>
                  <a:lnTo>
                    <a:pt x="1125" y="51"/>
                  </a:lnTo>
                  <a:lnTo>
                    <a:pt x="1065" y="38"/>
                  </a:lnTo>
                  <a:lnTo>
                    <a:pt x="1019" y="45"/>
                  </a:lnTo>
                  <a:lnTo>
                    <a:pt x="988" y="38"/>
                  </a:lnTo>
                  <a:lnTo>
                    <a:pt x="943" y="42"/>
                  </a:lnTo>
                  <a:lnTo>
                    <a:pt x="897" y="51"/>
                  </a:lnTo>
                  <a:lnTo>
                    <a:pt x="866" y="48"/>
                  </a:lnTo>
                  <a:lnTo>
                    <a:pt x="801" y="45"/>
                  </a:lnTo>
                  <a:lnTo>
                    <a:pt x="760" y="51"/>
                  </a:lnTo>
                  <a:lnTo>
                    <a:pt x="692" y="46"/>
                  </a:lnTo>
                  <a:lnTo>
                    <a:pt x="636" y="42"/>
                  </a:lnTo>
                  <a:lnTo>
                    <a:pt x="575" y="33"/>
                  </a:lnTo>
                  <a:lnTo>
                    <a:pt x="518" y="42"/>
                  </a:lnTo>
                  <a:lnTo>
                    <a:pt x="454" y="23"/>
                  </a:lnTo>
                  <a:lnTo>
                    <a:pt x="404" y="24"/>
                  </a:lnTo>
                  <a:lnTo>
                    <a:pt x="371" y="35"/>
                  </a:lnTo>
                  <a:lnTo>
                    <a:pt x="349" y="26"/>
                  </a:lnTo>
                  <a:lnTo>
                    <a:pt x="322" y="31"/>
                  </a:lnTo>
                  <a:lnTo>
                    <a:pt x="287" y="33"/>
                  </a:lnTo>
                  <a:lnTo>
                    <a:pt x="252" y="36"/>
                  </a:lnTo>
                  <a:lnTo>
                    <a:pt x="211" y="44"/>
                  </a:lnTo>
                  <a:lnTo>
                    <a:pt x="176" y="35"/>
                  </a:lnTo>
                  <a:lnTo>
                    <a:pt x="143" y="39"/>
                  </a:lnTo>
                  <a:lnTo>
                    <a:pt x="99" y="43"/>
                  </a:lnTo>
                  <a:lnTo>
                    <a:pt x="71" y="39"/>
                  </a:lnTo>
                  <a:lnTo>
                    <a:pt x="20" y="37"/>
                  </a:lnTo>
                  <a:lnTo>
                    <a:pt x="0" y="46"/>
                  </a:lnTo>
                  <a:lnTo>
                    <a:pt x="2" y="73"/>
                  </a:lnTo>
                  <a:lnTo>
                    <a:pt x="5" y="96"/>
                  </a:lnTo>
                  <a:lnTo>
                    <a:pt x="16" y="116"/>
                  </a:lnTo>
                  <a:lnTo>
                    <a:pt x="29" y="120"/>
                  </a:lnTo>
                </a:path>
              </a:pathLst>
            </a:custGeom>
            <a:gradFill rotWithShape="0">
              <a:gsLst>
                <a:gs pos="0">
                  <a:srgbClr val="CC6600"/>
                </a:gs>
                <a:gs pos="100000">
                  <a:srgbClr val="000000"/>
                </a:gs>
              </a:gsLst>
              <a:lin ang="5400000" scaled="1"/>
            </a:gradFill>
            <a:ln>
              <a:noFill/>
            </a:ln>
            <a:effectLst/>
            <a:extLst>
              <a:ext uri="{91240B29-F687-4F45-9708-019B960494DF}">
                <a14:hiddenLine xmlns="" xmlns:a14="http://schemas.microsoft.com/office/drawing/2010/main" w="9525">
                  <a:solidFill>
                    <a:schemeClr val="tx1"/>
                  </a:solidFill>
                  <a:round/>
                  <a:headEnd type="none" w="sm" len="sm"/>
                  <a:tailEnd type="none" w="sm" len="sm"/>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a:lstStyle/>
            <a:p>
              <a:pPr fontAlgn="base">
                <a:spcBef>
                  <a:spcPct val="0"/>
                </a:spcBef>
                <a:spcAft>
                  <a:spcPct val="0"/>
                </a:spcAft>
              </a:pPr>
              <a:endParaRPr lang="en-US" sz="2400">
                <a:solidFill>
                  <a:srgbClr val="FFFFCC"/>
                </a:solidFill>
              </a:endParaRPr>
            </a:p>
          </p:txBody>
        </p:sp>
        <p:sp>
          <p:nvSpPr>
            <p:cNvPr id="126998" name="Freeform 22"/>
            <p:cNvSpPr>
              <a:spLocks/>
            </p:cNvSpPr>
            <p:nvPr/>
          </p:nvSpPr>
          <p:spPr bwMode="auto">
            <a:xfrm>
              <a:off x="3570" y="104"/>
              <a:ext cx="2129" cy="162"/>
            </a:xfrm>
            <a:custGeom>
              <a:avLst/>
              <a:gdLst>
                <a:gd name="T0" fmla="*/ 0 w 2129"/>
                <a:gd name="T1" fmla="*/ 122 h 162"/>
                <a:gd name="T2" fmla="*/ 5 w 2129"/>
                <a:gd name="T3" fmla="*/ 129 h 162"/>
                <a:gd name="T4" fmla="*/ 9 w 2129"/>
                <a:gd name="T5" fmla="*/ 58 h 162"/>
                <a:gd name="T6" fmla="*/ 28 w 2129"/>
                <a:gd name="T7" fmla="*/ 29 h 162"/>
                <a:gd name="T8" fmla="*/ 101 w 2129"/>
                <a:gd name="T9" fmla="*/ 25 h 162"/>
                <a:gd name="T10" fmla="*/ 243 w 2129"/>
                <a:gd name="T11" fmla="*/ 29 h 162"/>
                <a:gd name="T12" fmla="*/ 378 w 2129"/>
                <a:gd name="T13" fmla="*/ 28 h 162"/>
                <a:gd name="T14" fmla="*/ 537 w 2129"/>
                <a:gd name="T15" fmla="*/ 29 h 162"/>
                <a:gd name="T16" fmla="*/ 645 w 2129"/>
                <a:gd name="T17" fmla="*/ 25 h 162"/>
                <a:gd name="T18" fmla="*/ 735 w 2129"/>
                <a:gd name="T19" fmla="*/ 25 h 162"/>
                <a:gd name="T20" fmla="*/ 870 w 2129"/>
                <a:gd name="T21" fmla="*/ 33 h 162"/>
                <a:gd name="T22" fmla="*/ 968 w 2129"/>
                <a:gd name="T23" fmla="*/ 35 h 162"/>
                <a:gd name="T24" fmla="*/ 1079 w 2129"/>
                <a:gd name="T25" fmla="*/ 29 h 162"/>
                <a:gd name="T26" fmla="*/ 1212 w 2129"/>
                <a:gd name="T27" fmla="*/ 40 h 162"/>
                <a:gd name="T28" fmla="*/ 1316 w 2129"/>
                <a:gd name="T29" fmla="*/ 37 h 162"/>
                <a:gd name="T30" fmla="*/ 1414 w 2129"/>
                <a:gd name="T31" fmla="*/ 32 h 162"/>
                <a:gd name="T32" fmla="*/ 1525 w 2129"/>
                <a:gd name="T33" fmla="*/ 36 h 162"/>
                <a:gd name="T34" fmla="*/ 1621 w 2129"/>
                <a:gd name="T35" fmla="*/ 32 h 162"/>
                <a:gd name="T36" fmla="*/ 1714 w 2129"/>
                <a:gd name="T37" fmla="*/ 29 h 162"/>
                <a:gd name="T38" fmla="*/ 1781 w 2129"/>
                <a:gd name="T39" fmla="*/ 32 h 162"/>
                <a:gd name="T40" fmla="*/ 1913 w 2129"/>
                <a:gd name="T41" fmla="*/ 25 h 162"/>
                <a:gd name="T42" fmla="*/ 2046 w 2129"/>
                <a:gd name="T43" fmla="*/ 33 h 162"/>
                <a:gd name="T44" fmla="*/ 2093 w 2129"/>
                <a:gd name="T45" fmla="*/ 47 h 162"/>
                <a:gd name="T46" fmla="*/ 2115 w 2129"/>
                <a:gd name="T47" fmla="*/ 68 h 162"/>
                <a:gd name="T48" fmla="*/ 2128 w 2129"/>
                <a:gd name="T49" fmla="*/ 124 h 162"/>
                <a:gd name="T50" fmla="*/ 2128 w 2129"/>
                <a:gd name="T51" fmla="*/ 41 h 162"/>
                <a:gd name="T52" fmla="*/ 2120 w 2129"/>
                <a:gd name="T53" fmla="*/ 16 h 162"/>
                <a:gd name="T54" fmla="*/ 1974 w 2129"/>
                <a:gd name="T55" fmla="*/ 6 h 162"/>
                <a:gd name="T56" fmla="*/ 1855 w 2129"/>
                <a:gd name="T57" fmla="*/ 1 h 162"/>
                <a:gd name="T58" fmla="*/ 1774 w 2129"/>
                <a:gd name="T59" fmla="*/ 3 h 162"/>
                <a:gd name="T60" fmla="*/ 1658 w 2129"/>
                <a:gd name="T61" fmla="*/ 8 h 162"/>
                <a:gd name="T62" fmla="*/ 1453 w 2129"/>
                <a:gd name="T63" fmla="*/ 6 h 162"/>
                <a:gd name="T64" fmla="*/ 1311 w 2129"/>
                <a:gd name="T65" fmla="*/ 6 h 162"/>
                <a:gd name="T66" fmla="*/ 1212 w 2129"/>
                <a:gd name="T67" fmla="*/ 6 h 162"/>
                <a:gd name="T68" fmla="*/ 1135 w 2129"/>
                <a:gd name="T69" fmla="*/ 4 h 162"/>
                <a:gd name="T70" fmla="*/ 1000 w 2129"/>
                <a:gd name="T71" fmla="*/ 6 h 162"/>
                <a:gd name="T72" fmla="*/ 837 w 2129"/>
                <a:gd name="T73" fmla="*/ 6 h 162"/>
                <a:gd name="T74" fmla="*/ 652 w 2129"/>
                <a:gd name="T75" fmla="*/ 4 h 162"/>
                <a:gd name="T76" fmla="*/ 569 w 2129"/>
                <a:gd name="T77" fmla="*/ 2 h 162"/>
                <a:gd name="T78" fmla="*/ 431 w 2129"/>
                <a:gd name="T79" fmla="*/ 2 h 162"/>
                <a:gd name="T80" fmla="*/ 256 w 2129"/>
                <a:gd name="T81" fmla="*/ 2 h 162"/>
                <a:gd name="T82" fmla="*/ 107 w 2129"/>
                <a:gd name="T83" fmla="*/ 0 h 162"/>
                <a:gd name="T84" fmla="*/ 34 w 2129"/>
                <a:gd name="T85" fmla="*/ 1 h 162"/>
                <a:gd name="T86" fmla="*/ 5 w 2129"/>
                <a:gd name="T87" fmla="*/ 18 h 162"/>
                <a:gd name="T88" fmla="*/ 0 w 2129"/>
                <a:gd name="T89" fmla="*/ 56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129" h="162">
                  <a:moveTo>
                    <a:pt x="0" y="78"/>
                  </a:moveTo>
                  <a:lnTo>
                    <a:pt x="0" y="122"/>
                  </a:lnTo>
                  <a:lnTo>
                    <a:pt x="0" y="161"/>
                  </a:lnTo>
                  <a:lnTo>
                    <a:pt x="5" y="129"/>
                  </a:lnTo>
                  <a:lnTo>
                    <a:pt x="7" y="104"/>
                  </a:lnTo>
                  <a:lnTo>
                    <a:pt x="9" y="58"/>
                  </a:lnTo>
                  <a:lnTo>
                    <a:pt x="15" y="36"/>
                  </a:lnTo>
                  <a:lnTo>
                    <a:pt x="28" y="29"/>
                  </a:lnTo>
                  <a:lnTo>
                    <a:pt x="60" y="24"/>
                  </a:lnTo>
                  <a:lnTo>
                    <a:pt x="101" y="25"/>
                  </a:lnTo>
                  <a:lnTo>
                    <a:pt x="200" y="25"/>
                  </a:lnTo>
                  <a:lnTo>
                    <a:pt x="243" y="29"/>
                  </a:lnTo>
                  <a:lnTo>
                    <a:pt x="306" y="25"/>
                  </a:lnTo>
                  <a:lnTo>
                    <a:pt x="378" y="28"/>
                  </a:lnTo>
                  <a:lnTo>
                    <a:pt x="431" y="27"/>
                  </a:lnTo>
                  <a:lnTo>
                    <a:pt x="537" y="29"/>
                  </a:lnTo>
                  <a:lnTo>
                    <a:pt x="574" y="29"/>
                  </a:lnTo>
                  <a:lnTo>
                    <a:pt x="645" y="25"/>
                  </a:lnTo>
                  <a:lnTo>
                    <a:pt x="669" y="30"/>
                  </a:lnTo>
                  <a:lnTo>
                    <a:pt x="735" y="25"/>
                  </a:lnTo>
                  <a:lnTo>
                    <a:pt x="836" y="29"/>
                  </a:lnTo>
                  <a:lnTo>
                    <a:pt x="870" y="33"/>
                  </a:lnTo>
                  <a:lnTo>
                    <a:pt x="923" y="29"/>
                  </a:lnTo>
                  <a:lnTo>
                    <a:pt x="968" y="35"/>
                  </a:lnTo>
                  <a:lnTo>
                    <a:pt x="1006" y="35"/>
                  </a:lnTo>
                  <a:lnTo>
                    <a:pt x="1079" y="29"/>
                  </a:lnTo>
                  <a:lnTo>
                    <a:pt x="1149" y="33"/>
                  </a:lnTo>
                  <a:lnTo>
                    <a:pt x="1212" y="40"/>
                  </a:lnTo>
                  <a:lnTo>
                    <a:pt x="1231" y="41"/>
                  </a:lnTo>
                  <a:lnTo>
                    <a:pt x="1316" y="37"/>
                  </a:lnTo>
                  <a:lnTo>
                    <a:pt x="1395" y="34"/>
                  </a:lnTo>
                  <a:lnTo>
                    <a:pt x="1414" y="32"/>
                  </a:lnTo>
                  <a:lnTo>
                    <a:pt x="1443" y="33"/>
                  </a:lnTo>
                  <a:lnTo>
                    <a:pt x="1525" y="36"/>
                  </a:lnTo>
                  <a:lnTo>
                    <a:pt x="1588" y="30"/>
                  </a:lnTo>
                  <a:lnTo>
                    <a:pt x="1621" y="32"/>
                  </a:lnTo>
                  <a:lnTo>
                    <a:pt x="1671" y="33"/>
                  </a:lnTo>
                  <a:lnTo>
                    <a:pt x="1714" y="29"/>
                  </a:lnTo>
                  <a:lnTo>
                    <a:pt x="1742" y="25"/>
                  </a:lnTo>
                  <a:lnTo>
                    <a:pt x="1781" y="32"/>
                  </a:lnTo>
                  <a:lnTo>
                    <a:pt x="1860" y="34"/>
                  </a:lnTo>
                  <a:lnTo>
                    <a:pt x="1913" y="25"/>
                  </a:lnTo>
                  <a:lnTo>
                    <a:pt x="1990" y="33"/>
                  </a:lnTo>
                  <a:lnTo>
                    <a:pt x="2046" y="33"/>
                  </a:lnTo>
                  <a:lnTo>
                    <a:pt x="2075" y="33"/>
                  </a:lnTo>
                  <a:lnTo>
                    <a:pt x="2093" y="47"/>
                  </a:lnTo>
                  <a:lnTo>
                    <a:pt x="2105" y="54"/>
                  </a:lnTo>
                  <a:lnTo>
                    <a:pt x="2115" y="68"/>
                  </a:lnTo>
                  <a:lnTo>
                    <a:pt x="2122" y="92"/>
                  </a:lnTo>
                  <a:lnTo>
                    <a:pt x="2128" y="124"/>
                  </a:lnTo>
                  <a:lnTo>
                    <a:pt x="2128" y="58"/>
                  </a:lnTo>
                  <a:lnTo>
                    <a:pt x="2128" y="41"/>
                  </a:lnTo>
                  <a:lnTo>
                    <a:pt x="2125" y="30"/>
                  </a:lnTo>
                  <a:lnTo>
                    <a:pt x="2120" y="16"/>
                  </a:lnTo>
                  <a:lnTo>
                    <a:pt x="2089" y="7"/>
                  </a:lnTo>
                  <a:lnTo>
                    <a:pt x="1974" y="6"/>
                  </a:lnTo>
                  <a:lnTo>
                    <a:pt x="1946" y="1"/>
                  </a:lnTo>
                  <a:lnTo>
                    <a:pt x="1855" y="1"/>
                  </a:lnTo>
                  <a:lnTo>
                    <a:pt x="1829" y="3"/>
                  </a:lnTo>
                  <a:lnTo>
                    <a:pt x="1774" y="3"/>
                  </a:lnTo>
                  <a:lnTo>
                    <a:pt x="1733" y="2"/>
                  </a:lnTo>
                  <a:lnTo>
                    <a:pt x="1658" y="8"/>
                  </a:lnTo>
                  <a:lnTo>
                    <a:pt x="1501" y="3"/>
                  </a:lnTo>
                  <a:lnTo>
                    <a:pt x="1453" y="6"/>
                  </a:lnTo>
                  <a:lnTo>
                    <a:pt x="1366" y="10"/>
                  </a:lnTo>
                  <a:lnTo>
                    <a:pt x="1311" y="6"/>
                  </a:lnTo>
                  <a:lnTo>
                    <a:pt x="1256" y="6"/>
                  </a:lnTo>
                  <a:lnTo>
                    <a:pt x="1212" y="6"/>
                  </a:lnTo>
                  <a:lnTo>
                    <a:pt x="1164" y="9"/>
                  </a:lnTo>
                  <a:lnTo>
                    <a:pt x="1135" y="4"/>
                  </a:lnTo>
                  <a:lnTo>
                    <a:pt x="1031" y="6"/>
                  </a:lnTo>
                  <a:lnTo>
                    <a:pt x="1000" y="6"/>
                  </a:lnTo>
                  <a:lnTo>
                    <a:pt x="945" y="4"/>
                  </a:lnTo>
                  <a:lnTo>
                    <a:pt x="837" y="6"/>
                  </a:lnTo>
                  <a:lnTo>
                    <a:pt x="741" y="4"/>
                  </a:lnTo>
                  <a:lnTo>
                    <a:pt x="652" y="4"/>
                  </a:lnTo>
                  <a:lnTo>
                    <a:pt x="610" y="6"/>
                  </a:lnTo>
                  <a:lnTo>
                    <a:pt x="569" y="2"/>
                  </a:lnTo>
                  <a:lnTo>
                    <a:pt x="535" y="2"/>
                  </a:lnTo>
                  <a:lnTo>
                    <a:pt x="431" y="2"/>
                  </a:lnTo>
                  <a:lnTo>
                    <a:pt x="312" y="4"/>
                  </a:lnTo>
                  <a:lnTo>
                    <a:pt x="256" y="2"/>
                  </a:lnTo>
                  <a:lnTo>
                    <a:pt x="190" y="4"/>
                  </a:lnTo>
                  <a:lnTo>
                    <a:pt x="107" y="0"/>
                  </a:lnTo>
                  <a:lnTo>
                    <a:pt x="56" y="0"/>
                  </a:lnTo>
                  <a:lnTo>
                    <a:pt x="34" y="1"/>
                  </a:lnTo>
                  <a:lnTo>
                    <a:pt x="19" y="6"/>
                  </a:lnTo>
                  <a:lnTo>
                    <a:pt x="5" y="18"/>
                  </a:lnTo>
                  <a:lnTo>
                    <a:pt x="1" y="37"/>
                  </a:lnTo>
                  <a:lnTo>
                    <a:pt x="0" y="56"/>
                  </a:lnTo>
                  <a:lnTo>
                    <a:pt x="0" y="78"/>
                  </a:lnTo>
                </a:path>
              </a:pathLst>
            </a:custGeom>
            <a:solidFill>
              <a:srgbClr val="FFFFFF"/>
            </a:solidFill>
            <a:ln>
              <a:noFill/>
            </a:ln>
            <a:effectLst/>
            <a:extLst>
              <a:ext uri="{91240B29-F687-4F45-9708-019B960494DF}">
                <a14:hiddenLine xmlns="" xmlns:a14="http://schemas.microsoft.com/office/drawing/2010/main" w="9525">
                  <a:solidFill>
                    <a:schemeClr val="tx1"/>
                  </a:solidFill>
                  <a:round/>
                  <a:headEnd type="none" w="sm" len="sm"/>
                  <a:tailEnd type="none" w="sm" len="sm"/>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a:lstStyle/>
            <a:p>
              <a:pPr fontAlgn="base">
                <a:spcBef>
                  <a:spcPct val="0"/>
                </a:spcBef>
                <a:spcAft>
                  <a:spcPct val="0"/>
                </a:spcAft>
              </a:pPr>
              <a:endParaRPr lang="en-US" sz="2400">
                <a:solidFill>
                  <a:srgbClr val="FFFFCC"/>
                </a:solidFill>
              </a:endParaRPr>
            </a:p>
          </p:txBody>
        </p:sp>
        <p:sp>
          <p:nvSpPr>
            <p:cNvPr id="126999" name="Freeform 23"/>
            <p:cNvSpPr>
              <a:spLocks/>
            </p:cNvSpPr>
            <p:nvPr/>
          </p:nvSpPr>
          <p:spPr bwMode="auto">
            <a:xfrm>
              <a:off x="3574" y="363"/>
              <a:ext cx="2128" cy="65"/>
            </a:xfrm>
            <a:custGeom>
              <a:avLst/>
              <a:gdLst>
                <a:gd name="T0" fmla="*/ 0 w 2128"/>
                <a:gd name="T1" fmla="*/ 15 h 65"/>
                <a:gd name="T2" fmla="*/ 6 w 2128"/>
                <a:gd name="T3" fmla="*/ 12 h 65"/>
                <a:gd name="T4" fmla="*/ 8 w 2128"/>
                <a:gd name="T5" fmla="*/ 40 h 65"/>
                <a:gd name="T6" fmla="*/ 27 w 2128"/>
                <a:gd name="T7" fmla="*/ 52 h 65"/>
                <a:gd name="T8" fmla="*/ 59 w 2128"/>
                <a:gd name="T9" fmla="*/ 49 h 65"/>
                <a:gd name="T10" fmla="*/ 110 w 2128"/>
                <a:gd name="T11" fmla="*/ 49 h 65"/>
                <a:gd name="T12" fmla="*/ 162 w 2128"/>
                <a:gd name="T13" fmla="*/ 50 h 65"/>
                <a:gd name="T14" fmla="*/ 192 w 2128"/>
                <a:gd name="T15" fmla="*/ 51 h 65"/>
                <a:gd name="T16" fmla="*/ 248 w 2128"/>
                <a:gd name="T17" fmla="*/ 48 h 65"/>
                <a:gd name="T18" fmla="*/ 327 w 2128"/>
                <a:gd name="T19" fmla="*/ 51 h 65"/>
                <a:gd name="T20" fmla="*/ 413 w 2128"/>
                <a:gd name="T21" fmla="*/ 51 h 65"/>
                <a:gd name="T22" fmla="*/ 479 w 2128"/>
                <a:gd name="T23" fmla="*/ 53 h 65"/>
                <a:gd name="T24" fmla="*/ 517 w 2128"/>
                <a:gd name="T25" fmla="*/ 52 h 65"/>
                <a:gd name="T26" fmla="*/ 645 w 2128"/>
                <a:gd name="T27" fmla="*/ 53 h 65"/>
                <a:gd name="T28" fmla="*/ 725 w 2128"/>
                <a:gd name="T29" fmla="*/ 49 h 65"/>
                <a:gd name="T30" fmla="*/ 805 w 2128"/>
                <a:gd name="T31" fmla="*/ 50 h 65"/>
                <a:gd name="T32" fmla="*/ 869 w 2128"/>
                <a:gd name="T33" fmla="*/ 50 h 65"/>
                <a:gd name="T34" fmla="*/ 968 w 2128"/>
                <a:gd name="T35" fmla="*/ 49 h 65"/>
                <a:gd name="T36" fmla="*/ 1044 w 2128"/>
                <a:gd name="T37" fmla="*/ 46 h 65"/>
                <a:gd name="T38" fmla="*/ 1157 w 2128"/>
                <a:gd name="T39" fmla="*/ 47 h 65"/>
                <a:gd name="T40" fmla="*/ 1295 w 2128"/>
                <a:gd name="T41" fmla="*/ 49 h 65"/>
                <a:gd name="T42" fmla="*/ 1377 w 2128"/>
                <a:gd name="T43" fmla="*/ 46 h 65"/>
                <a:gd name="T44" fmla="*/ 1412 w 2128"/>
                <a:gd name="T45" fmla="*/ 51 h 65"/>
                <a:gd name="T46" fmla="*/ 1519 w 2128"/>
                <a:gd name="T47" fmla="*/ 51 h 65"/>
                <a:gd name="T48" fmla="*/ 1606 w 2128"/>
                <a:gd name="T49" fmla="*/ 51 h 65"/>
                <a:gd name="T50" fmla="*/ 1636 w 2128"/>
                <a:gd name="T51" fmla="*/ 48 h 65"/>
                <a:gd name="T52" fmla="*/ 1686 w 2128"/>
                <a:gd name="T53" fmla="*/ 51 h 65"/>
                <a:gd name="T54" fmla="*/ 1712 w 2128"/>
                <a:gd name="T55" fmla="*/ 52 h 65"/>
                <a:gd name="T56" fmla="*/ 1782 w 2128"/>
                <a:gd name="T57" fmla="*/ 51 h 65"/>
                <a:gd name="T58" fmla="*/ 1841 w 2128"/>
                <a:gd name="T59" fmla="*/ 50 h 65"/>
                <a:gd name="T60" fmla="*/ 1937 w 2128"/>
                <a:gd name="T61" fmla="*/ 48 h 65"/>
                <a:gd name="T62" fmla="*/ 2072 w 2128"/>
                <a:gd name="T63" fmla="*/ 47 h 65"/>
                <a:gd name="T64" fmla="*/ 2104 w 2128"/>
                <a:gd name="T65" fmla="*/ 42 h 65"/>
                <a:gd name="T66" fmla="*/ 2120 w 2128"/>
                <a:gd name="T67" fmla="*/ 27 h 65"/>
                <a:gd name="T68" fmla="*/ 2127 w 2128"/>
                <a:gd name="T69" fmla="*/ 40 h 65"/>
                <a:gd name="T70" fmla="*/ 2124 w 2128"/>
                <a:gd name="T71" fmla="*/ 51 h 65"/>
                <a:gd name="T72" fmla="*/ 2107 w 2128"/>
                <a:gd name="T73" fmla="*/ 61 h 65"/>
                <a:gd name="T74" fmla="*/ 1972 w 2128"/>
                <a:gd name="T75" fmla="*/ 61 h 65"/>
                <a:gd name="T76" fmla="*/ 1854 w 2128"/>
                <a:gd name="T77" fmla="*/ 63 h 65"/>
                <a:gd name="T78" fmla="*/ 1800 w 2128"/>
                <a:gd name="T79" fmla="*/ 64 h 65"/>
                <a:gd name="T80" fmla="*/ 1739 w 2128"/>
                <a:gd name="T81" fmla="*/ 64 h 65"/>
                <a:gd name="T82" fmla="*/ 1628 w 2128"/>
                <a:gd name="T83" fmla="*/ 60 h 65"/>
                <a:gd name="T84" fmla="*/ 1493 w 2128"/>
                <a:gd name="T85" fmla="*/ 59 h 65"/>
                <a:gd name="T86" fmla="*/ 1382 w 2128"/>
                <a:gd name="T87" fmla="*/ 61 h 65"/>
                <a:gd name="T88" fmla="*/ 1310 w 2128"/>
                <a:gd name="T89" fmla="*/ 61 h 65"/>
                <a:gd name="T90" fmla="*/ 1256 w 2128"/>
                <a:gd name="T91" fmla="*/ 61 h 65"/>
                <a:gd name="T92" fmla="*/ 1212 w 2128"/>
                <a:gd name="T93" fmla="*/ 62 h 65"/>
                <a:gd name="T94" fmla="*/ 1163 w 2128"/>
                <a:gd name="T95" fmla="*/ 60 h 65"/>
                <a:gd name="T96" fmla="*/ 1106 w 2128"/>
                <a:gd name="T97" fmla="*/ 63 h 65"/>
                <a:gd name="T98" fmla="*/ 1030 w 2128"/>
                <a:gd name="T99" fmla="*/ 62 h 65"/>
                <a:gd name="T100" fmla="*/ 971 w 2128"/>
                <a:gd name="T101" fmla="*/ 62 h 65"/>
                <a:gd name="T102" fmla="*/ 885 w 2128"/>
                <a:gd name="T103" fmla="*/ 64 h 65"/>
                <a:gd name="T104" fmla="*/ 784 w 2128"/>
                <a:gd name="T105" fmla="*/ 64 h 65"/>
                <a:gd name="T106" fmla="*/ 692 w 2128"/>
                <a:gd name="T107" fmla="*/ 64 h 65"/>
                <a:gd name="T108" fmla="*/ 609 w 2128"/>
                <a:gd name="T109" fmla="*/ 61 h 65"/>
                <a:gd name="T110" fmla="*/ 534 w 2128"/>
                <a:gd name="T111" fmla="*/ 62 h 65"/>
                <a:gd name="T112" fmla="*/ 401 w 2128"/>
                <a:gd name="T113" fmla="*/ 63 h 65"/>
                <a:gd name="T114" fmla="*/ 256 w 2128"/>
                <a:gd name="T115" fmla="*/ 62 h 65"/>
                <a:gd name="T116" fmla="*/ 19 w 2128"/>
                <a:gd name="T117" fmla="*/ 61 h 65"/>
                <a:gd name="T118" fmla="*/ 1 w 2128"/>
                <a:gd name="T119" fmla="*/ 49 h 65"/>
                <a:gd name="T120" fmla="*/ 0 w 2128"/>
                <a:gd name="T121" fmla="*/ 3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128" h="65">
                  <a:moveTo>
                    <a:pt x="0" y="32"/>
                  </a:moveTo>
                  <a:lnTo>
                    <a:pt x="0" y="15"/>
                  </a:lnTo>
                  <a:lnTo>
                    <a:pt x="0" y="0"/>
                  </a:lnTo>
                  <a:lnTo>
                    <a:pt x="6" y="12"/>
                  </a:lnTo>
                  <a:lnTo>
                    <a:pt x="7" y="22"/>
                  </a:lnTo>
                  <a:lnTo>
                    <a:pt x="8" y="40"/>
                  </a:lnTo>
                  <a:lnTo>
                    <a:pt x="15" y="49"/>
                  </a:lnTo>
                  <a:lnTo>
                    <a:pt x="27" y="52"/>
                  </a:lnTo>
                  <a:lnTo>
                    <a:pt x="40" y="50"/>
                  </a:lnTo>
                  <a:lnTo>
                    <a:pt x="59" y="49"/>
                  </a:lnTo>
                  <a:lnTo>
                    <a:pt x="91" y="48"/>
                  </a:lnTo>
                  <a:lnTo>
                    <a:pt x="110" y="49"/>
                  </a:lnTo>
                  <a:lnTo>
                    <a:pt x="127" y="49"/>
                  </a:lnTo>
                  <a:lnTo>
                    <a:pt x="162" y="50"/>
                  </a:lnTo>
                  <a:lnTo>
                    <a:pt x="175" y="51"/>
                  </a:lnTo>
                  <a:lnTo>
                    <a:pt x="192" y="51"/>
                  </a:lnTo>
                  <a:lnTo>
                    <a:pt x="219" y="49"/>
                  </a:lnTo>
                  <a:lnTo>
                    <a:pt x="248" y="48"/>
                  </a:lnTo>
                  <a:lnTo>
                    <a:pt x="284" y="48"/>
                  </a:lnTo>
                  <a:lnTo>
                    <a:pt x="327" y="51"/>
                  </a:lnTo>
                  <a:lnTo>
                    <a:pt x="383" y="53"/>
                  </a:lnTo>
                  <a:lnTo>
                    <a:pt x="413" y="51"/>
                  </a:lnTo>
                  <a:lnTo>
                    <a:pt x="431" y="53"/>
                  </a:lnTo>
                  <a:lnTo>
                    <a:pt x="479" y="53"/>
                  </a:lnTo>
                  <a:lnTo>
                    <a:pt x="496" y="50"/>
                  </a:lnTo>
                  <a:lnTo>
                    <a:pt x="517" y="52"/>
                  </a:lnTo>
                  <a:lnTo>
                    <a:pt x="574" y="52"/>
                  </a:lnTo>
                  <a:lnTo>
                    <a:pt x="645" y="53"/>
                  </a:lnTo>
                  <a:lnTo>
                    <a:pt x="669" y="51"/>
                  </a:lnTo>
                  <a:lnTo>
                    <a:pt x="725" y="49"/>
                  </a:lnTo>
                  <a:lnTo>
                    <a:pt x="762" y="48"/>
                  </a:lnTo>
                  <a:lnTo>
                    <a:pt x="805" y="50"/>
                  </a:lnTo>
                  <a:lnTo>
                    <a:pt x="835" y="52"/>
                  </a:lnTo>
                  <a:lnTo>
                    <a:pt x="869" y="50"/>
                  </a:lnTo>
                  <a:lnTo>
                    <a:pt x="929" y="52"/>
                  </a:lnTo>
                  <a:lnTo>
                    <a:pt x="968" y="49"/>
                  </a:lnTo>
                  <a:lnTo>
                    <a:pt x="1005" y="49"/>
                  </a:lnTo>
                  <a:lnTo>
                    <a:pt x="1044" y="46"/>
                  </a:lnTo>
                  <a:lnTo>
                    <a:pt x="1093" y="50"/>
                  </a:lnTo>
                  <a:lnTo>
                    <a:pt x="1157" y="47"/>
                  </a:lnTo>
                  <a:lnTo>
                    <a:pt x="1230" y="47"/>
                  </a:lnTo>
                  <a:lnTo>
                    <a:pt x="1295" y="49"/>
                  </a:lnTo>
                  <a:lnTo>
                    <a:pt x="1334" y="46"/>
                  </a:lnTo>
                  <a:lnTo>
                    <a:pt x="1377" y="46"/>
                  </a:lnTo>
                  <a:lnTo>
                    <a:pt x="1394" y="50"/>
                  </a:lnTo>
                  <a:lnTo>
                    <a:pt x="1412" y="51"/>
                  </a:lnTo>
                  <a:lnTo>
                    <a:pt x="1469" y="49"/>
                  </a:lnTo>
                  <a:lnTo>
                    <a:pt x="1519" y="51"/>
                  </a:lnTo>
                  <a:lnTo>
                    <a:pt x="1587" y="51"/>
                  </a:lnTo>
                  <a:lnTo>
                    <a:pt x="1606" y="51"/>
                  </a:lnTo>
                  <a:lnTo>
                    <a:pt x="1619" y="51"/>
                  </a:lnTo>
                  <a:lnTo>
                    <a:pt x="1636" y="48"/>
                  </a:lnTo>
                  <a:lnTo>
                    <a:pt x="1670" y="50"/>
                  </a:lnTo>
                  <a:lnTo>
                    <a:pt x="1686" y="51"/>
                  </a:lnTo>
                  <a:lnTo>
                    <a:pt x="1698" y="50"/>
                  </a:lnTo>
                  <a:lnTo>
                    <a:pt x="1712" y="52"/>
                  </a:lnTo>
                  <a:lnTo>
                    <a:pt x="1739" y="49"/>
                  </a:lnTo>
                  <a:lnTo>
                    <a:pt x="1782" y="51"/>
                  </a:lnTo>
                  <a:lnTo>
                    <a:pt x="1824" y="48"/>
                  </a:lnTo>
                  <a:lnTo>
                    <a:pt x="1841" y="50"/>
                  </a:lnTo>
                  <a:lnTo>
                    <a:pt x="1859" y="50"/>
                  </a:lnTo>
                  <a:lnTo>
                    <a:pt x="1937" y="48"/>
                  </a:lnTo>
                  <a:lnTo>
                    <a:pt x="2013" y="50"/>
                  </a:lnTo>
                  <a:lnTo>
                    <a:pt x="2072" y="47"/>
                  </a:lnTo>
                  <a:lnTo>
                    <a:pt x="2092" y="45"/>
                  </a:lnTo>
                  <a:lnTo>
                    <a:pt x="2104" y="42"/>
                  </a:lnTo>
                  <a:lnTo>
                    <a:pt x="2113" y="36"/>
                  </a:lnTo>
                  <a:lnTo>
                    <a:pt x="2120" y="27"/>
                  </a:lnTo>
                  <a:lnTo>
                    <a:pt x="2127" y="14"/>
                  </a:lnTo>
                  <a:lnTo>
                    <a:pt x="2127" y="40"/>
                  </a:lnTo>
                  <a:lnTo>
                    <a:pt x="2127" y="47"/>
                  </a:lnTo>
                  <a:lnTo>
                    <a:pt x="2124" y="51"/>
                  </a:lnTo>
                  <a:lnTo>
                    <a:pt x="2118" y="57"/>
                  </a:lnTo>
                  <a:lnTo>
                    <a:pt x="2107" y="61"/>
                  </a:lnTo>
                  <a:lnTo>
                    <a:pt x="2029" y="64"/>
                  </a:lnTo>
                  <a:lnTo>
                    <a:pt x="1972" y="61"/>
                  </a:lnTo>
                  <a:lnTo>
                    <a:pt x="1945" y="63"/>
                  </a:lnTo>
                  <a:lnTo>
                    <a:pt x="1854" y="63"/>
                  </a:lnTo>
                  <a:lnTo>
                    <a:pt x="1828" y="62"/>
                  </a:lnTo>
                  <a:lnTo>
                    <a:pt x="1800" y="64"/>
                  </a:lnTo>
                  <a:lnTo>
                    <a:pt x="1772" y="62"/>
                  </a:lnTo>
                  <a:lnTo>
                    <a:pt x="1739" y="64"/>
                  </a:lnTo>
                  <a:lnTo>
                    <a:pt x="1653" y="63"/>
                  </a:lnTo>
                  <a:lnTo>
                    <a:pt x="1628" y="60"/>
                  </a:lnTo>
                  <a:lnTo>
                    <a:pt x="1547" y="63"/>
                  </a:lnTo>
                  <a:lnTo>
                    <a:pt x="1493" y="59"/>
                  </a:lnTo>
                  <a:lnTo>
                    <a:pt x="1430" y="63"/>
                  </a:lnTo>
                  <a:lnTo>
                    <a:pt x="1382" y="61"/>
                  </a:lnTo>
                  <a:lnTo>
                    <a:pt x="1336" y="63"/>
                  </a:lnTo>
                  <a:lnTo>
                    <a:pt x="1310" y="61"/>
                  </a:lnTo>
                  <a:lnTo>
                    <a:pt x="1287" y="61"/>
                  </a:lnTo>
                  <a:lnTo>
                    <a:pt x="1256" y="61"/>
                  </a:lnTo>
                  <a:lnTo>
                    <a:pt x="1235" y="60"/>
                  </a:lnTo>
                  <a:lnTo>
                    <a:pt x="1212" y="62"/>
                  </a:lnTo>
                  <a:lnTo>
                    <a:pt x="1188" y="60"/>
                  </a:lnTo>
                  <a:lnTo>
                    <a:pt x="1163" y="60"/>
                  </a:lnTo>
                  <a:lnTo>
                    <a:pt x="1134" y="62"/>
                  </a:lnTo>
                  <a:lnTo>
                    <a:pt x="1106" y="63"/>
                  </a:lnTo>
                  <a:lnTo>
                    <a:pt x="1075" y="63"/>
                  </a:lnTo>
                  <a:lnTo>
                    <a:pt x="1030" y="62"/>
                  </a:lnTo>
                  <a:lnTo>
                    <a:pt x="998" y="63"/>
                  </a:lnTo>
                  <a:lnTo>
                    <a:pt x="971" y="62"/>
                  </a:lnTo>
                  <a:lnTo>
                    <a:pt x="945" y="62"/>
                  </a:lnTo>
                  <a:lnTo>
                    <a:pt x="885" y="64"/>
                  </a:lnTo>
                  <a:lnTo>
                    <a:pt x="837" y="61"/>
                  </a:lnTo>
                  <a:lnTo>
                    <a:pt x="784" y="64"/>
                  </a:lnTo>
                  <a:lnTo>
                    <a:pt x="740" y="62"/>
                  </a:lnTo>
                  <a:lnTo>
                    <a:pt x="692" y="64"/>
                  </a:lnTo>
                  <a:lnTo>
                    <a:pt x="652" y="62"/>
                  </a:lnTo>
                  <a:lnTo>
                    <a:pt x="609" y="61"/>
                  </a:lnTo>
                  <a:lnTo>
                    <a:pt x="569" y="62"/>
                  </a:lnTo>
                  <a:lnTo>
                    <a:pt x="534" y="62"/>
                  </a:lnTo>
                  <a:lnTo>
                    <a:pt x="431" y="62"/>
                  </a:lnTo>
                  <a:lnTo>
                    <a:pt x="401" y="63"/>
                  </a:lnTo>
                  <a:lnTo>
                    <a:pt x="311" y="62"/>
                  </a:lnTo>
                  <a:lnTo>
                    <a:pt x="256" y="62"/>
                  </a:lnTo>
                  <a:lnTo>
                    <a:pt x="103" y="61"/>
                  </a:lnTo>
                  <a:lnTo>
                    <a:pt x="19" y="61"/>
                  </a:lnTo>
                  <a:lnTo>
                    <a:pt x="4" y="56"/>
                  </a:lnTo>
                  <a:lnTo>
                    <a:pt x="1" y="49"/>
                  </a:lnTo>
                  <a:lnTo>
                    <a:pt x="0" y="41"/>
                  </a:lnTo>
                  <a:lnTo>
                    <a:pt x="0" y="32"/>
                  </a:lnTo>
                </a:path>
              </a:pathLst>
            </a:custGeom>
            <a:solidFill>
              <a:schemeClr val="bg1"/>
            </a:solidFill>
            <a:ln>
              <a:noFill/>
            </a:ln>
            <a:effectLst/>
            <a:extLst>
              <a:ext uri="{91240B29-F687-4F45-9708-019B960494DF}">
                <a14:hiddenLine xmlns="" xmlns:a14="http://schemas.microsoft.com/office/drawing/2010/main" w="9525">
                  <a:solidFill>
                    <a:schemeClr val="tx1"/>
                  </a:solidFill>
                  <a:round/>
                  <a:headEnd type="none" w="sm" len="sm"/>
                  <a:tailEnd type="none" w="sm" len="sm"/>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a:lstStyle/>
            <a:p>
              <a:pPr fontAlgn="base">
                <a:spcBef>
                  <a:spcPct val="0"/>
                </a:spcBef>
                <a:spcAft>
                  <a:spcPct val="0"/>
                </a:spcAft>
              </a:pPr>
              <a:endParaRPr lang="en-US" sz="2400">
                <a:solidFill>
                  <a:srgbClr val="FFFFCC"/>
                </a:solidFill>
              </a:endParaRPr>
            </a:p>
          </p:txBody>
        </p:sp>
      </p:grpSp>
      <p:sp>
        <p:nvSpPr>
          <p:cNvPr id="127000" name="Rectangle 24"/>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cap="sq">
                <a:solidFill>
                  <a:schemeClr val="tx1"/>
                </a:solidFill>
                <a:miter lim="800000"/>
                <a:headEnd type="none" w="sm" len="sm"/>
                <a:tailEnd type="none" w="sm" len="sm"/>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pPr fontAlgn="base">
              <a:spcBef>
                <a:spcPct val="0"/>
              </a:spcBef>
              <a:spcAft>
                <a:spcPct val="0"/>
              </a:spcAft>
            </a:pPr>
            <a:endParaRPr lang="en-US">
              <a:solidFill>
                <a:srgbClr val="FFFFCC"/>
              </a:solidFill>
            </a:endParaRPr>
          </a:p>
        </p:txBody>
      </p:sp>
      <p:sp>
        <p:nvSpPr>
          <p:cNvPr id="127001" name="Rectangle 25"/>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cap="sq">
                <a:solidFill>
                  <a:schemeClr val="tx1"/>
                </a:solidFill>
                <a:miter lim="800000"/>
                <a:headEnd type="none" w="sm" len="sm"/>
                <a:tailEnd type="none" w="sm" len="sm"/>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vl1pPr>
          </a:lstStyle>
          <a:p>
            <a:pPr fontAlgn="base">
              <a:spcBef>
                <a:spcPct val="0"/>
              </a:spcBef>
              <a:spcAft>
                <a:spcPct val="0"/>
              </a:spcAft>
            </a:pPr>
            <a:endParaRPr lang="en-US">
              <a:solidFill>
                <a:srgbClr val="FFFFCC"/>
              </a:solidFill>
            </a:endParaRPr>
          </a:p>
        </p:txBody>
      </p:sp>
      <p:sp>
        <p:nvSpPr>
          <p:cNvPr id="127002" name="Rectangle 26"/>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cap="sq">
                <a:solidFill>
                  <a:schemeClr val="tx1"/>
                </a:solidFill>
                <a:miter lim="800000"/>
                <a:headEnd type="none" w="sm" len="sm"/>
                <a:tailEnd type="none" w="sm" len="sm"/>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pPr fontAlgn="base">
              <a:spcBef>
                <a:spcPct val="0"/>
              </a:spcBef>
              <a:spcAft>
                <a:spcPct val="0"/>
              </a:spcAft>
            </a:pPr>
            <a:fld id="{11BF2DE4-104E-46E7-B535-266CDD7120A5}" type="slidenum">
              <a:rPr lang="en-US">
                <a:solidFill>
                  <a:srgbClr val="FFFFCC"/>
                </a:solidFill>
              </a:rPr>
              <a:pPr fontAlgn="base">
                <a:spcBef>
                  <a:spcPct val="0"/>
                </a:spcBef>
                <a:spcAft>
                  <a:spcPct val="0"/>
                </a:spcAft>
              </a:pPr>
              <a:t>‹#›</a:t>
            </a:fld>
            <a:endParaRPr lang="en-US">
              <a:solidFill>
                <a:srgbClr val="FFFFCC"/>
              </a:solidFill>
            </a:endParaRPr>
          </a:p>
        </p:txBody>
      </p:sp>
    </p:spTree>
    <p:extLst>
      <p:ext uri="{BB962C8B-B14F-4D97-AF65-F5344CB8AC3E}">
        <p14:creationId xmlns="" xmlns:p14="http://schemas.microsoft.com/office/powerpoint/2010/main" val="89496136"/>
      </p:ext>
    </p:extLst>
  </p:cSld>
  <p:clrMap bg1="dk2" tx1="lt1" bg2="dk1" tx2="lt2" accent1="accent1" accent2="accent2" accent3="accent3" accent4="accent4" accent5="accent5" accent6="accent6" hlink="hlink" folHlink="folHlink"/>
  <p:sldLayoutIdLst>
    <p:sldLayoutId id="2147484108" r:id="rId1"/>
    <p:sldLayoutId id="2147484109" r:id="rId2"/>
    <p:sldLayoutId id="2147484110" r:id="rId3"/>
    <p:sldLayoutId id="2147484111" r:id="rId4"/>
    <p:sldLayoutId id="2147484112" r:id="rId5"/>
    <p:sldLayoutId id="2147484113" r:id="rId6"/>
    <p:sldLayoutId id="2147484114" r:id="rId7"/>
    <p:sldLayoutId id="2147484115" r:id="rId8"/>
    <p:sldLayoutId id="2147484116" r:id="rId9"/>
    <p:sldLayoutId id="2147484117" r:id="rId10"/>
    <p:sldLayoutId id="2147484118" r:id="rId11"/>
  </p:sldLayoutIdLst>
  <p:txStyles>
    <p:title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itchFamily="18" charset="0"/>
        </a:defRPr>
      </a:lvl2pPr>
      <a:lvl3pPr algn="ctr" rtl="0" fontAlgn="base">
        <a:spcBef>
          <a:spcPct val="0"/>
        </a:spcBef>
        <a:spcAft>
          <a:spcPct val="0"/>
        </a:spcAft>
        <a:defRPr sz="4400">
          <a:solidFill>
            <a:schemeClr val="tx2"/>
          </a:solidFill>
          <a:latin typeface="Times New Roman" pitchFamily="18" charset="0"/>
        </a:defRPr>
      </a:lvl3pPr>
      <a:lvl4pPr algn="ctr" rtl="0" fontAlgn="base">
        <a:spcBef>
          <a:spcPct val="0"/>
        </a:spcBef>
        <a:spcAft>
          <a:spcPct val="0"/>
        </a:spcAft>
        <a:defRPr sz="4400">
          <a:solidFill>
            <a:schemeClr val="tx2"/>
          </a:solidFill>
          <a:latin typeface="Times New Roman" pitchFamily="18" charset="0"/>
        </a:defRPr>
      </a:lvl4pPr>
      <a:lvl5pPr algn="ctr" rtl="0" fontAlgn="base">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fontAlgn="base">
        <a:spcBef>
          <a:spcPct val="20000"/>
        </a:spcBef>
        <a:spcAft>
          <a:spcPct val="0"/>
        </a:spcAft>
        <a:buSzPct val="75000"/>
        <a:buFont typeface="Wingdings" pitchFamily="2" charset="2"/>
        <a:buChar char="v"/>
        <a:defRPr sz="3200">
          <a:solidFill>
            <a:schemeClr val="tx1"/>
          </a:solidFill>
          <a:latin typeface="+mn-lt"/>
          <a:ea typeface="+mn-ea"/>
          <a:cs typeface="+mn-cs"/>
        </a:defRPr>
      </a:lvl1pPr>
      <a:lvl2pPr marL="742950" indent="-285750" algn="l" rtl="0" fontAlgn="base">
        <a:spcBef>
          <a:spcPct val="20000"/>
        </a:spcBef>
        <a:spcAft>
          <a:spcPct val="0"/>
        </a:spcAft>
        <a:buSzPct val="75000"/>
        <a:buFont typeface="Wingdings" pitchFamily="2" charset="2"/>
        <a:buChar char="v"/>
        <a:defRPr sz="2800">
          <a:solidFill>
            <a:schemeClr val="tx1"/>
          </a:solidFill>
          <a:latin typeface="+mn-lt"/>
        </a:defRPr>
      </a:lvl2pPr>
      <a:lvl3pPr marL="1143000" indent="-228600" algn="l" rtl="0" fontAlgn="base">
        <a:spcBef>
          <a:spcPct val="20000"/>
        </a:spcBef>
        <a:spcAft>
          <a:spcPct val="0"/>
        </a:spcAft>
        <a:buSzPct val="75000"/>
        <a:buFont typeface="Wingdings" pitchFamily="2" charset="2"/>
        <a:buChar char="v"/>
        <a:defRPr sz="2400">
          <a:solidFill>
            <a:schemeClr val="tx1"/>
          </a:solidFill>
          <a:latin typeface="+mn-lt"/>
        </a:defRPr>
      </a:lvl3pPr>
      <a:lvl4pPr marL="1600200" indent="-228600" algn="l" rtl="0" fontAlgn="base">
        <a:spcBef>
          <a:spcPct val="20000"/>
        </a:spcBef>
        <a:spcAft>
          <a:spcPct val="0"/>
        </a:spcAft>
        <a:buSzPct val="75000"/>
        <a:buFont typeface="Wingdings" pitchFamily="2" charset="2"/>
        <a:buChar char="v"/>
        <a:defRPr sz="2000">
          <a:solidFill>
            <a:schemeClr val="tx1"/>
          </a:solidFill>
          <a:latin typeface="+mn-lt"/>
        </a:defRPr>
      </a:lvl4pPr>
      <a:lvl5pPr marL="2057400" indent="-228600" algn="l" rtl="0" fontAlgn="base">
        <a:spcBef>
          <a:spcPct val="20000"/>
        </a:spcBef>
        <a:spcAft>
          <a:spcPct val="0"/>
        </a:spcAft>
        <a:buSzPct val="75000"/>
        <a:buFont typeface="Wingdings" pitchFamily="2" charset="2"/>
        <a:buChar char="v"/>
        <a:defRPr sz="2000">
          <a:solidFill>
            <a:schemeClr val="tx1"/>
          </a:solidFill>
          <a:latin typeface="+mn-lt"/>
        </a:defRPr>
      </a:lvl5pPr>
      <a:lvl6pPr marL="2514600" indent="-228600" algn="l" rtl="0" fontAlgn="base">
        <a:spcBef>
          <a:spcPct val="20000"/>
        </a:spcBef>
        <a:spcAft>
          <a:spcPct val="0"/>
        </a:spcAft>
        <a:buSzPct val="75000"/>
        <a:buFont typeface="Wingdings" pitchFamily="2" charset="2"/>
        <a:buChar char="v"/>
        <a:defRPr sz="2000">
          <a:solidFill>
            <a:schemeClr val="tx1"/>
          </a:solidFill>
          <a:latin typeface="+mn-lt"/>
        </a:defRPr>
      </a:lvl6pPr>
      <a:lvl7pPr marL="2971800" indent="-228600" algn="l" rtl="0" fontAlgn="base">
        <a:spcBef>
          <a:spcPct val="20000"/>
        </a:spcBef>
        <a:spcAft>
          <a:spcPct val="0"/>
        </a:spcAft>
        <a:buSzPct val="75000"/>
        <a:buFont typeface="Wingdings" pitchFamily="2" charset="2"/>
        <a:buChar char="v"/>
        <a:defRPr sz="2000">
          <a:solidFill>
            <a:schemeClr val="tx1"/>
          </a:solidFill>
          <a:latin typeface="+mn-lt"/>
        </a:defRPr>
      </a:lvl7pPr>
      <a:lvl8pPr marL="3429000" indent="-228600" algn="l" rtl="0" fontAlgn="base">
        <a:spcBef>
          <a:spcPct val="20000"/>
        </a:spcBef>
        <a:spcAft>
          <a:spcPct val="0"/>
        </a:spcAft>
        <a:buSzPct val="75000"/>
        <a:buFont typeface="Wingdings" pitchFamily="2" charset="2"/>
        <a:buChar char="v"/>
        <a:defRPr sz="2000">
          <a:solidFill>
            <a:schemeClr val="tx1"/>
          </a:solidFill>
          <a:latin typeface="+mn-lt"/>
        </a:defRPr>
      </a:lvl8pPr>
      <a:lvl9pPr marL="3886200" indent="-228600" algn="l" rtl="0" fontAlgn="base">
        <a:spcBef>
          <a:spcPct val="20000"/>
        </a:spcBef>
        <a:spcAft>
          <a:spcPct val="0"/>
        </a:spcAft>
        <a:buSzPct val="75000"/>
        <a:buFont typeface="Wingdings" pitchFamily="2" charset="2"/>
        <a:buChar char="v"/>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Freeform 6"/>
          <p:cNvSpPr/>
          <p:nvPr/>
        </p:nvSpPr>
        <p:spPr>
          <a:xfrm>
            <a:off x="-2382" y="5050633"/>
            <a:ext cx="3574257" cy="1807368"/>
          </a:xfrm>
          <a:custGeom>
            <a:avLst/>
            <a:gdLst>
              <a:gd name="connsiteX0" fmla="*/ 0 w 3571875"/>
              <a:gd name="connsiteY0" fmla="*/ 4210050 h 4210050"/>
              <a:gd name="connsiteX1" fmla="*/ 0 w 3571875"/>
              <a:gd name="connsiteY1" fmla="*/ 0 h 4210050"/>
              <a:gd name="connsiteX2" fmla="*/ 3571875 w 3571875"/>
              <a:gd name="connsiteY2" fmla="*/ 4210050 h 4210050"/>
              <a:gd name="connsiteX3" fmla="*/ 0 w 3571875"/>
              <a:gd name="connsiteY3" fmla="*/ 4210050 h 4210050"/>
              <a:gd name="connsiteX0" fmla="*/ 0 w 3571875"/>
              <a:gd name="connsiteY0" fmla="*/ 4210050 h 4210050"/>
              <a:gd name="connsiteX1" fmla="*/ 0 w 3571875"/>
              <a:gd name="connsiteY1" fmla="*/ 0 h 4210050"/>
              <a:gd name="connsiteX2" fmla="*/ 2028825 w 3571875"/>
              <a:gd name="connsiteY2" fmla="*/ 2388394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205038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393157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393157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281238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393157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393157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76450 w 3571875"/>
              <a:gd name="connsiteY2" fmla="*/ 2274094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245519 w 3571875"/>
              <a:gd name="connsiteY2" fmla="*/ 2405063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38350 w 3571875"/>
              <a:gd name="connsiteY2" fmla="*/ 2405063 h 4210050"/>
              <a:gd name="connsiteX3" fmla="*/ 3571875 w 3571875"/>
              <a:gd name="connsiteY3" fmla="*/ 4210050 h 4210050"/>
              <a:gd name="connsiteX4" fmla="*/ 0 w 3571875"/>
              <a:gd name="connsiteY4" fmla="*/ 4210050 h 4210050"/>
              <a:gd name="connsiteX0" fmla="*/ 0 w 3571875"/>
              <a:gd name="connsiteY0" fmla="*/ 2433637 h 2433637"/>
              <a:gd name="connsiteX1" fmla="*/ 257175 w 3571875"/>
              <a:gd name="connsiteY1" fmla="*/ 0 h 2433637"/>
              <a:gd name="connsiteX2" fmla="*/ 2038350 w 3571875"/>
              <a:gd name="connsiteY2" fmla="*/ 628650 h 2433637"/>
              <a:gd name="connsiteX3" fmla="*/ 3571875 w 3571875"/>
              <a:gd name="connsiteY3" fmla="*/ 2433637 h 2433637"/>
              <a:gd name="connsiteX4" fmla="*/ 0 w 3571875"/>
              <a:gd name="connsiteY4" fmla="*/ 2433637 h 2433637"/>
              <a:gd name="connsiteX0" fmla="*/ 2382 w 3574257"/>
              <a:gd name="connsiteY0" fmla="*/ 1807368 h 1807368"/>
              <a:gd name="connsiteX1" fmla="*/ 0 w 3574257"/>
              <a:gd name="connsiteY1" fmla="*/ 0 h 1807368"/>
              <a:gd name="connsiteX2" fmla="*/ 2040732 w 3574257"/>
              <a:gd name="connsiteY2" fmla="*/ 2381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1924051 w 3574257"/>
              <a:gd name="connsiteY2" fmla="*/ 307181 h 1807368"/>
              <a:gd name="connsiteX3" fmla="*/ 3574257 w 3574257"/>
              <a:gd name="connsiteY3" fmla="*/ 1807368 h 1807368"/>
              <a:gd name="connsiteX4" fmla="*/ 2382 w 3574257"/>
              <a:gd name="connsiteY4" fmla="*/ 1807368 h 1807368"/>
              <a:gd name="connsiteX0" fmla="*/ 2382 w 3574257"/>
              <a:gd name="connsiteY0" fmla="*/ 1809749 h 1809749"/>
              <a:gd name="connsiteX1" fmla="*/ 0 w 3574257"/>
              <a:gd name="connsiteY1" fmla="*/ 2381 h 1809749"/>
              <a:gd name="connsiteX2" fmla="*/ 2038351 w 3574257"/>
              <a:gd name="connsiteY2" fmla="*/ 0 h 1809749"/>
              <a:gd name="connsiteX3" fmla="*/ 3574257 w 3574257"/>
              <a:gd name="connsiteY3" fmla="*/ 1809749 h 1809749"/>
              <a:gd name="connsiteX4" fmla="*/ 2382 w 3574257"/>
              <a:gd name="connsiteY4" fmla="*/ 1809749 h 1809749"/>
              <a:gd name="connsiteX0" fmla="*/ 2382 w 3574257"/>
              <a:gd name="connsiteY0" fmla="*/ 1807368 h 1807368"/>
              <a:gd name="connsiteX1" fmla="*/ 0 w 3574257"/>
              <a:gd name="connsiteY1" fmla="*/ 0 h 1807368"/>
              <a:gd name="connsiteX2" fmla="*/ 1640682 w 3574257"/>
              <a:gd name="connsiteY2" fmla="*/ 450057 h 1807368"/>
              <a:gd name="connsiteX3" fmla="*/ 3574257 w 3574257"/>
              <a:gd name="connsiteY3" fmla="*/ 1807368 h 1807368"/>
              <a:gd name="connsiteX4" fmla="*/ 2382 w 3574257"/>
              <a:gd name="connsiteY4" fmla="*/ 1807368 h 1807368"/>
              <a:gd name="connsiteX0" fmla="*/ 2382 w 3574257"/>
              <a:gd name="connsiteY0" fmla="*/ 1809749 h 1809749"/>
              <a:gd name="connsiteX1" fmla="*/ 0 w 3574257"/>
              <a:gd name="connsiteY1" fmla="*/ 2381 h 1809749"/>
              <a:gd name="connsiteX2" fmla="*/ 2038351 w 3574257"/>
              <a:gd name="connsiteY2" fmla="*/ 0 h 1809749"/>
              <a:gd name="connsiteX3" fmla="*/ 3574257 w 3574257"/>
              <a:gd name="connsiteY3" fmla="*/ 1809749 h 1809749"/>
              <a:gd name="connsiteX4" fmla="*/ 2382 w 3574257"/>
              <a:gd name="connsiteY4" fmla="*/ 1809749 h 1809749"/>
              <a:gd name="connsiteX0" fmla="*/ 2382 w 3574257"/>
              <a:gd name="connsiteY0" fmla="*/ 1807368 h 1807368"/>
              <a:gd name="connsiteX1" fmla="*/ 0 w 3574257"/>
              <a:gd name="connsiteY1" fmla="*/ 0 h 1807368"/>
              <a:gd name="connsiteX2" fmla="*/ 1657351 w 3574257"/>
              <a:gd name="connsiteY2" fmla="*/ 230982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2040732 w 3574257"/>
              <a:gd name="connsiteY2" fmla="*/ 2382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1774032 w 3574257"/>
              <a:gd name="connsiteY2" fmla="*/ 161925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1969294 w 3574257"/>
              <a:gd name="connsiteY2" fmla="*/ 21432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1819275 w 3574257"/>
              <a:gd name="connsiteY2" fmla="*/ 200026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2045494 w 3574257"/>
              <a:gd name="connsiteY2" fmla="*/ 1 h 1807368"/>
              <a:gd name="connsiteX3" fmla="*/ 3574257 w 3574257"/>
              <a:gd name="connsiteY3" fmla="*/ 1807368 h 1807368"/>
              <a:gd name="connsiteX4" fmla="*/ 2382 w 3574257"/>
              <a:gd name="connsiteY4" fmla="*/ 1807368 h 1807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4257" h="1807368">
                <a:moveTo>
                  <a:pt x="2382" y="1807368"/>
                </a:moveTo>
                <a:lnTo>
                  <a:pt x="0" y="0"/>
                </a:lnTo>
                <a:lnTo>
                  <a:pt x="2045494" y="1"/>
                </a:lnTo>
                <a:lnTo>
                  <a:pt x="3574257" y="1807368"/>
                </a:lnTo>
                <a:lnTo>
                  <a:pt x="2382" y="1807368"/>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8" name="Freeform 7"/>
          <p:cNvSpPr/>
          <p:nvPr/>
        </p:nvSpPr>
        <p:spPr>
          <a:xfrm>
            <a:off x="-2380" y="5051292"/>
            <a:ext cx="9146380" cy="1806709"/>
          </a:xfrm>
          <a:custGeom>
            <a:avLst/>
            <a:gdLst>
              <a:gd name="connsiteX0" fmla="*/ 0 w 3350419"/>
              <a:gd name="connsiteY0" fmla="*/ 2081213 h 2083594"/>
              <a:gd name="connsiteX1" fmla="*/ 3031331 w 3350419"/>
              <a:gd name="connsiteY1" fmla="*/ 0 h 2083594"/>
              <a:gd name="connsiteX2" fmla="*/ 3350419 w 3350419"/>
              <a:gd name="connsiteY2" fmla="*/ 80963 h 2083594"/>
              <a:gd name="connsiteX3" fmla="*/ 3350419 w 3350419"/>
              <a:gd name="connsiteY3" fmla="*/ 2083594 h 2083594"/>
              <a:gd name="connsiteX4" fmla="*/ 0 w 3350419"/>
              <a:gd name="connsiteY4" fmla="*/ 2081213 h 2083594"/>
              <a:gd name="connsiteX0" fmla="*/ 0 w 3112294"/>
              <a:gd name="connsiteY0" fmla="*/ 2019301 h 2083594"/>
              <a:gd name="connsiteX1" fmla="*/ 2793206 w 3112294"/>
              <a:gd name="connsiteY1" fmla="*/ 0 h 2083594"/>
              <a:gd name="connsiteX2" fmla="*/ 3112294 w 3112294"/>
              <a:gd name="connsiteY2" fmla="*/ 80963 h 2083594"/>
              <a:gd name="connsiteX3" fmla="*/ 3112294 w 3112294"/>
              <a:gd name="connsiteY3" fmla="*/ 2083594 h 2083594"/>
              <a:gd name="connsiteX4" fmla="*/ 0 w 3112294"/>
              <a:gd name="connsiteY4" fmla="*/ 2019301 h 2083594"/>
              <a:gd name="connsiteX0" fmla="*/ 0 w 3345656"/>
              <a:gd name="connsiteY0" fmla="*/ 2097882 h 2097882"/>
              <a:gd name="connsiteX1" fmla="*/ 3026568 w 3345656"/>
              <a:gd name="connsiteY1" fmla="*/ 0 h 2097882"/>
              <a:gd name="connsiteX2" fmla="*/ 3345656 w 3345656"/>
              <a:gd name="connsiteY2" fmla="*/ 80963 h 2097882"/>
              <a:gd name="connsiteX3" fmla="*/ 3345656 w 3345656"/>
              <a:gd name="connsiteY3" fmla="*/ 2083594 h 2097882"/>
              <a:gd name="connsiteX4" fmla="*/ 0 w 3345656"/>
              <a:gd name="connsiteY4" fmla="*/ 2097882 h 2097882"/>
              <a:gd name="connsiteX0" fmla="*/ 0 w 2800350"/>
              <a:gd name="connsiteY0" fmla="*/ 1935957 h 2083594"/>
              <a:gd name="connsiteX1" fmla="*/ 2481262 w 2800350"/>
              <a:gd name="connsiteY1" fmla="*/ 0 h 2083594"/>
              <a:gd name="connsiteX2" fmla="*/ 2800350 w 2800350"/>
              <a:gd name="connsiteY2" fmla="*/ 80963 h 2083594"/>
              <a:gd name="connsiteX3" fmla="*/ 2800350 w 2800350"/>
              <a:gd name="connsiteY3" fmla="*/ 2083594 h 2083594"/>
              <a:gd name="connsiteX4" fmla="*/ 0 w 2800350"/>
              <a:gd name="connsiteY4" fmla="*/ 1935957 h 2083594"/>
              <a:gd name="connsiteX0" fmla="*/ 0 w 3352800"/>
              <a:gd name="connsiteY0" fmla="*/ 2083594 h 2083594"/>
              <a:gd name="connsiteX1" fmla="*/ 3033712 w 3352800"/>
              <a:gd name="connsiteY1" fmla="*/ 0 h 2083594"/>
              <a:gd name="connsiteX2" fmla="*/ 3352800 w 3352800"/>
              <a:gd name="connsiteY2" fmla="*/ 80963 h 2083594"/>
              <a:gd name="connsiteX3" fmla="*/ 3352800 w 3352800"/>
              <a:gd name="connsiteY3" fmla="*/ 2083594 h 2083594"/>
              <a:gd name="connsiteX4" fmla="*/ 0 w 3352800"/>
              <a:gd name="connsiteY4" fmla="*/ 2083594 h 2083594"/>
              <a:gd name="connsiteX0" fmla="*/ 0 w 3352800"/>
              <a:gd name="connsiteY0" fmla="*/ 2002631 h 2002631"/>
              <a:gd name="connsiteX1" fmla="*/ 3033712 w 3352800"/>
              <a:gd name="connsiteY1" fmla="*/ 15716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988469 w 3352800"/>
              <a:gd name="connsiteY1" fmla="*/ 59530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3966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45314 w 3352800"/>
              <a:gd name="connsiteY1" fmla="*/ 12246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4839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75865 w 3352800"/>
              <a:gd name="connsiteY1" fmla="*/ 8178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901 h 2002901"/>
              <a:gd name="connsiteX1" fmla="*/ 2836585 w 3352800"/>
              <a:gd name="connsiteY1" fmla="*/ 0 h 2002901"/>
              <a:gd name="connsiteX2" fmla="*/ 3352800 w 3352800"/>
              <a:gd name="connsiteY2" fmla="*/ 270 h 2002901"/>
              <a:gd name="connsiteX3" fmla="*/ 3352800 w 3352800"/>
              <a:gd name="connsiteY3" fmla="*/ 2002901 h 2002901"/>
              <a:gd name="connsiteX4" fmla="*/ 0 w 3352800"/>
              <a:gd name="connsiteY4" fmla="*/ 2002901 h 2002901"/>
              <a:gd name="connsiteX0" fmla="*/ 0 w 3352800"/>
              <a:gd name="connsiteY0" fmla="*/ 2002631 h 2002631"/>
              <a:gd name="connsiteX1" fmla="*/ 754045 w 3352800"/>
              <a:gd name="connsiteY1" fmla="*/ 1468326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534305 h 534305"/>
              <a:gd name="connsiteX1" fmla="*/ 754045 w 3352800"/>
              <a:gd name="connsiteY1" fmla="*/ 0 h 534305"/>
              <a:gd name="connsiteX2" fmla="*/ 3352800 w 3352800"/>
              <a:gd name="connsiteY2" fmla="*/ 7687 h 534305"/>
              <a:gd name="connsiteX3" fmla="*/ 3352800 w 3352800"/>
              <a:gd name="connsiteY3" fmla="*/ 534305 h 534305"/>
              <a:gd name="connsiteX4" fmla="*/ 0 w 3352800"/>
              <a:gd name="connsiteY4" fmla="*/ 534305 h 534305"/>
              <a:gd name="connsiteX0" fmla="*/ 0 w 3352800"/>
              <a:gd name="connsiteY0" fmla="*/ 534305 h 534305"/>
              <a:gd name="connsiteX1" fmla="*/ 754045 w 3352800"/>
              <a:gd name="connsiteY1" fmla="*/ 0 h 534305"/>
              <a:gd name="connsiteX2" fmla="*/ 3352800 w 3352800"/>
              <a:gd name="connsiteY2" fmla="*/ 7687 h 534305"/>
              <a:gd name="connsiteX3" fmla="*/ 3352800 w 3352800"/>
              <a:gd name="connsiteY3" fmla="*/ 534305 h 534305"/>
              <a:gd name="connsiteX4" fmla="*/ 0 w 3352800"/>
              <a:gd name="connsiteY4" fmla="*/ 534305 h 534305"/>
              <a:gd name="connsiteX0" fmla="*/ 0 w 3352800"/>
              <a:gd name="connsiteY0" fmla="*/ 526618 h 526618"/>
              <a:gd name="connsiteX1" fmla="*/ 980611 w 3352800"/>
              <a:gd name="connsiteY1" fmla="*/ 93681 h 526618"/>
              <a:gd name="connsiteX2" fmla="*/ 3352800 w 3352800"/>
              <a:gd name="connsiteY2" fmla="*/ 0 h 526618"/>
              <a:gd name="connsiteX3" fmla="*/ 3352800 w 3352800"/>
              <a:gd name="connsiteY3" fmla="*/ 526618 h 526618"/>
              <a:gd name="connsiteX4" fmla="*/ 0 w 3352800"/>
              <a:gd name="connsiteY4" fmla="*/ 526618 h 526618"/>
              <a:gd name="connsiteX0" fmla="*/ 0 w 3352800"/>
              <a:gd name="connsiteY0" fmla="*/ 526888 h 526888"/>
              <a:gd name="connsiteX1" fmla="*/ 744735 w 3352800"/>
              <a:gd name="connsiteY1" fmla="*/ 0 h 526888"/>
              <a:gd name="connsiteX2" fmla="*/ 3352800 w 3352800"/>
              <a:gd name="connsiteY2" fmla="*/ 270 h 526888"/>
              <a:gd name="connsiteX3" fmla="*/ 3352800 w 3352800"/>
              <a:gd name="connsiteY3" fmla="*/ 526888 h 526888"/>
              <a:gd name="connsiteX4" fmla="*/ 0 w 3352800"/>
              <a:gd name="connsiteY4" fmla="*/ 526888 h 526888"/>
              <a:gd name="connsiteX0" fmla="*/ 0 w 3352800"/>
              <a:gd name="connsiteY0" fmla="*/ 526618 h 526618"/>
              <a:gd name="connsiteX1" fmla="*/ 811948 w 3352800"/>
              <a:gd name="connsiteY1" fmla="*/ 60921 h 526618"/>
              <a:gd name="connsiteX2" fmla="*/ 3352800 w 3352800"/>
              <a:gd name="connsiteY2" fmla="*/ 0 h 526618"/>
              <a:gd name="connsiteX3" fmla="*/ 3352800 w 3352800"/>
              <a:gd name="connsiteY3" fmla="*/ 526618 h 526618"/>
              <a:gd name="connsiteX4" fmla="*/ 0 w 3352800"/>
              <a:gd name="connsiteY4" fmla="*/ 526618 h 526618"/>
              <a:gd name="connsiteX0" fmla="*/ 0 w 3352800"/>
              <a:gd name="connsiteY0" fmla="*/ 527584 h 527584"/>
              <a:gd name="connsiteX1" fmla="*/ 751718 w 3352800"/>
              <a:gd name="connsiteY1" fmla="*/ 0 h 527584"/>
              <a:gd name="connsiteX2" fmla="*/ 3352800 w 3352800"/>
              <a:gd name="connsiteY2" fmla="*/ 966 h 527584"/>
              <a:gd name="connsiteX3" fmla="*/ 3352800 w 3352800"/>
              <a:gd name="connsiteY3" fmla="*/ 527584 h 527584"/>
              <a:gd name="connsiteX4" fmla="*/ 0 w 3352800"/>
              <a:gd name="connsiteY4" fmla="*/ 527584 h 527584"/>
              <a:gd name="connsiteX0" fmla="*/ 0 w 3352800"/>
              <a:gd name="connsiteY0" fmla="*/ 527584 h 527584"/>
              <a:gd name="connsiteX1" fmla="*/ 751718 w 3352800"/>
              <a:gd name="connsiteY1" fmla="*/ 0 h 527584"/>
              <a:gd name="connsiteX2" fmla="*/ 3241069 w 3352800"/>
              <a:gd name="connsiteY2" fmla="*/ 94144 h 527584"/>
              <a:gd name="connsiteX3" fmla="*/ 3352800 w 3352800"/>
              <a:gd name="connsiteY3" fmla="*/ 527584 h 527584"/>
              <a:gd name="connsiteX4" fmla="*/ 0 w 3352800"/>
              <a:gd name="connsiteY4" fmla="*/ 527584 h 527584"/>
              <a:gd name="connsiteX0" fmla="*/ 0 w 3352800"/>
              <a:gd name="connsiteY0" fmla="*/ 527584 h 527584"/>
              <a:gd name="connsiteX1" fmla="*/ 751718 w 3352800"/>
              <a:gd name="connsiteY1" fmla="*/ 0 h 527584"/>
              <a:gd name="connsiteX2" fmla="*/ 3352800 w 3352800"/>
              <a:gd name="connsiteY2" fmla="*/ 271 h 527584"/>
              <a:gd name="connsiteX3" fmla="*/ 3352800 w 3352800"/>
              <a:gd name="connsiteY3" fmla="*/ 527584 h 527584"/>
              <a:gd name="connsiteX4" fmla="*/ 0 w 3352800"/>
              <a:gd name="connsiteY4" fmla="*/ 527584 h 527584"/>
              <a:gd name="connsiteX0" fmla="*/ 0 w 3352800"/>
              <a:gd name="connsiteY0" fmla="*/ 527313 h 527313"/>
              <a:gd name="connsiteX1" fmla="*/ 900984 w 3352800"/>
              <a:gd name="connsiteY1" fmla="*/ 97774 h 527313"/>
              <a:gd name="connsiteX2" fmla="*/ 3352800 w 3352800"/>
              <a:gd name="connsiteY2" fmla="*/ 0 h 527313"/>
              <a:gd name="connsiteX3" fmla="*/ 3352800 w 3352800"/>
              <a:gd name="connsiteY3" fmla="*/ 527313 h 527313"/>
              <a:gd name="connsiteX4" fmla="*/ 0 w 3352800"/>
              <a:gd name="connsiteY4" fmla="*/ 527313 h 527313"/>
              <a:gd name="connsiteX0" fmla="*/ 0 w 3352800"/>
              <a:gd name="connsiteY0" fmla="*/ 527584 h 527584"/>
              <a:gd name="connsiteX1" fmla="*/ 748227 w 3352800"/>
              <a:gd name="connsiteY1" fmla="*/ 0 h 527584"/>
              <a:gd name="connsiteX2" fmla="*/ 3352800 w 3352800"/>
              <a:gd name="connsiteY2" fmla="*/ 271 h 527584"/>
              <a:gd name="connsiteX3" fmla="*/ 3352800 w 3352800"/>
              <a:gd name="connsiteY3" fmla="*/ 527584 h 527584"/>
              <a:gd name="connsiteX4" fmla="*/ 0 w 3352800"/>
              <a:gd name="connsiteY4" fmla="*/ 527584 h 5275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52800" h="527584">
                <a:moveTo>
                  <a:pt x="0" y="527584"/>
                </a:moveTo>
                <a:lnTo>
                  <a:pt x="748227" y="0"/>
                </a:lnTo>
                <a:lnTo>
                  <a:pt x="3352800" y="271"/>
                </a:lnTo>
                <a:lnTo>
                  <a:pt x="3352800" y="527584"/>
                </a:lnTo>
                <a:lnTo>
                  <a:pt x="0" y="527584"/>
                </a:lnTo>
                <a:close/>
              </a:path>
            </a:pathLst>
          </a:cu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Placeholder 1"/>
          <p:cNvSpPr>
            <a:spLocks noGrp="1"/>
          </p:cNvSpPr>
          <p:nvPr>
            <p:ph type="title"/>
          </p:nvPr>
        </p:nvSpPr>
        <p:spPr>
          <a:xfrm>
            <a:off x="822960" y="365760"/>
            <a:ext cx="7520940" cy="548640"/>
          </a:xfrm>
          <a:prstGeom prst="rect">
            <a:avLst/>
          </a:prstGeom>
        </p:spPr>
        <p:txBody>
          <a:bodyPr vert="horz" lIns="91440" tIns="45720" rIns="91440" bIns="45720" rtlCol="0" anchor="ctr">
            <a:noAutofit/>
          </a:bodyPr>
          <a:lstStyle/>
          <a:p>
            <a:r>
              <a:rPr lang="en-US" smtClean="0"/>
              <a:t>Click to edit Master title style</a:t>
            </a:r>
            <a:endParaRPr lang="en-US" dirty="0"/>
          </a:p>
        </p:txBody>
      </p:sp>
      <p:sp>
        <p:nvSpPr>
          <p:cNvPr id="3" name="Text Placeholder 2"/>
          <p:cNvSpPr>
            <a:spLocks noGrp="1"/>
          </p:cNvSpPr>
          <p:nvPr>
            <p:ph type="body" idx="1"/>
          </p:nvPr>
        </p:nvSpPr>
        <p:spPr>
          <a:xfrm>
            <a:off x="822960" y="1100628"/>
            <a:ext cx="7520940" cy="3579849"/>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rot="19140000">
            <a:off x="201168" y="5870448"/>
            <a:ext cx="2176272" cy="201168"/>
          </a:xfrm>
          <a:prstGeom prst="rect">
            <a:avLst/>
          </a:prstGeom>
        </p:spPr>
        <p:txBody>
          <a:bodyPr vert="horz" lIns="91440" tIns="45720" rIns="91440" bIns="45720" rtlCol="0" anchor="ctr"/>
          <a:lstStyle>
            <a:lvl1pPr algn="l">
              <a:defRPr sz="1200">
                <a:solidFill>
                  <a:srgbClr val="FFFFFF"/>
                </a:solidFill>
              </a:defRPr>
            </a:lvl1pPr>
          </a:lstStyle>
          <a:p>
            <a:fld id="{79BDDD9F-98D9-4002-AE8F-B92357FC39C4}" type="datetimeFigureOut">
              <a:rPr lang="en-US" smtClean="0"/>
              <a:pPr/>
              <a:t>2/12/2017</a:t>
            </a:fld>
            <a:endParaRPr lang="en-US"/>
          </a:p>
        </p:txBody>
      </p:sp>
      <p:sp>
        <p:nvSpPr>
          <p:cNvPr id="5" name="Footer Placeholder 4"/>
          <p:cNvSpPr>
            <a:spLocks noGrp="1"/>
          </p:cNvSpPr>
          <p:nvPr>
            <p:ph type="ftr" sz="quarter" idx="3"/>
          </p:nvPr>
        </p:nvSpPr>
        <p:spPr>
          <a:xfrm>
            <a:off x="3517514" y="6285122"/>
            <a:ext cx="4724400" cy="274320"/>
          </a:xfrm>
          <a:prstGeom prst="rect">
            <a:avLst/>
          </a:prstGeom>
        </p:spPr>
        <p:txBody>
          <a:bodyPr vert="horz" lIns="91440" tIns="45720" rIns="91440" bIns="45720" rtlCol="0" anchor="ctr"/>
          <a:lstStyle>
            <a:lvl1pPr algn="r">
              <a:defRPr sz="1000" cap="all" spc="200" baseline="0">
                <a:solidFill>
                  <a:srgbClr val="FFFFFF"/>
                </a:solidFill>
              </a:defRPr>
            </a:lvl1pPr>
          </a:lstStyle>
          <a:p>
            <a:endParaRPr lang="en-US"/>
          </a:p>
        </p:txBody>
      </p:sp>
      <p:sp>
        <p:nvSpPr>
          <p:cNvPr id="6" name="Slide Number Placeholder 5"/>
          <p:cNvSpPr>
            <a:spLocks noGrp="1"/>
          </p:cNvSpPr>
          <p:nvPr>
            <p:ph type="sldNum" sz="quarter" idx="4"/>
          </p:nvPr>
        </p:nvSpPr>
        <p:spPr>
          <a:xfrm>
            <a:off x="8401038" y="6170822"/>
            <a:ext cx="502920" cy="502920"/>
          </a:xfrm>
          <a:prstGeom prst="ellipse">
            <a:avLst/>
          </a:prstGeom>
          <a:ln w="19050">
            <a:solidFill>
              <a:srgbClr val="FFFFFF"/>
            </a:solidFill>
          </a:ln>
        </p:spPr>
        <p:txBody>
          <a:bodyPr vert="horz" lIns="9144" tIns="9144" rIns="9144" bIns="9144" rtlCol="0" anchor="ctr">
            <a:normAutofit/>
          </a:bodyPr>
          <a:lstStyle>
            <a:lvl1pPr algn="ctr">
              <a:defRPr sz="1650">
                <a:solidFill>
                  <a:srgbClr val="FFFFFF"/>
                </a:solidFill>
              </a:defRPr>
            </a:lvl1pPr>
          </a:lstStyle>
          <a:p>
            <a:fld id="{EE11C2E9-AF0C-411E-8271-CAD2C7232FAF}" type="slidenum">
              <a:rPr lang="en-US" smtClean="0"/>
              <a:pPr/>
              <a:t>‹#›</a:t>
            </a:fld>
            <a:endParaRPr lang="en-US"/>
          </a:p>
        </p:txBody>
      </p:sp>
    </p:spTree>
    <p:extLst>
      <p:ext uri="{BB962C8B-B14F-4D97-AF65-F5344CB8AC3E}">
        <p14:creationId xmlns="" xmlns:p14="http://schemas.microsoft.com/office/powerpoint/2010/main" val="2438139316"/>
      </p:ext>
    </p:extLst>
  </p:cSld>
  <p:clrMap bg1="lt1" tx1="dk1" bg2="lt2" tx2="dk2" accent1="accent1" accent2="accent2" accent3="accent3" accent4="accent4" accent5="accent5" accent6="accent6" hlink="hlink" folHlink="folHlink"/>
  <p:sldLayoutIdLst>
    <p:sldLayoutId id="2147484120" r:id="rId1"/>
    <p:sldLayoutId id="2147484121" r:id="rId2"/>
    <p:sldLayoutId id="2147484122" r:id="rId3"/>
    <p:sldLayoutId id="2147484123" r:id="rId4"/>
    <p:sldLayoutId id="2147484124" r:id="rId5"/>
    <p:sldLayoutId id="2147484125" r:id="rId6"/>
    <p:sldLayoutId id="2147484126" r:id="rId7"/>
    <p:sldLayoutId id="2147484127" r:id="rId8"/>
    <p:sldLayoutId id="2147484128" r:id="rId9"/>
    <p:sldLayoutId id="2147484129" r:id="rId10"/>
    <p:sldLayoutId id="2147484130" r:id="rId11"/>
  </p:sldLayoutIdLst>
  <p:txStyles>
    <p:titleStyle>
      <a:lvl1pPr algn="l" defTabSz="914400" rtl="0" eaLnBrk="1" latinLnBrk="0" hangingPunct="1">
        <a:spcBef>
          <a:spcPct val="0"/>
        </a:spcBef>
        <a:buNone/>
        <a:defRPr sz="2800" kern="1200" cap="all" baseline="0">
          <a:solidFill>
            <a:schemeClr val="tx1"/>
          </a:solidFill>
          <a:latin typeface="+mj-lt"/>
          <a:ea typeface="+mj-ea"/>
          <a:cs typeface="+mj-cs"/>
        </a:defRPr>
      </a:lvl1pPr>
    </p:titleStyle>
    <p:bodyStyle>
      <a:lvl1pPr marL="342900" indent="-342900" algn="l" defTabSz="914400" rtl="0" eaLnBrk="1" latinLnBrk="0" hangingPunct="1">
        <a:spcBef>
          <a:spcPts val="800"/>
        </a:spcBef>
        <a:buFont typeface="Arial" pitchFamily="34" charset="0"/>
        <a:buNone/>
        <a:defRPr sz="1600" b="1" kern="1200">
          <a:solidFill>
            <a:schemeClr val="tx1"/>
          </a:solidFill>
          <a:latin typeface="+mn-lt"/>
          <a:ea typeface="+mn-ea"/>
          <a:cs typeface="+mn-cs"/>
        </a:defRPr>
      </a:lvl1pPr>
      <a:lvl2pPr marL="173736" indent="-173736" algn="l" defTabSz="914400" rtl="0" eaLnBrk="1" latinLnBrk="0" hangingPunct="1">
        <a:spcBef>
          <a:spcPts val="300"/>
        </a:spcBef>
        <a:buClr>
          <a:schemeClr val="accent2"/>
        </a:buClr>
        <a:buFont typeface="Wingdings" pitchFamily="2" charset="2"/>
        <a:buChar char="§"/>
        <a:defRPr sz="1600" kern="1200">
          <a:solidFill>
            <a:schemeClr val="tx1"/>
          </a:solidFill>
          <a:latin typeface="+mn-lt"/>
          <a:ea typeface="+mn-ea"/>
          <a:cs typeface="+mn-cs"/>
        </a:defRPr>
      </a:lvl2pPr>
      <a:lvl3pPr marL="402336" indent="-164592" algn="l" defTabSz="914400" rtl="0" eaLnBrk="1" latinLnBrk="0" hangingPunct="1">
        <a:spcBef>
          <a:spcPts val="300"/>
        </a:spcBef>
        <a:buClr>
          <a:schemeClr val="accent2"/>
        </a:buClr>
        <a:buFont typeface="Wingdings" pitchFamily="2" charset="2"/>
        <a:buChar char="§"/>
        <a:defRPr sz="1600" kern="1200">
          <a:solidFill>
            <a:schemeClr val="tx1"/>
          </a:solidFill>
          <a:latin typeface="+mn-lt"/>
          <a:ea typeface="+mn-ea"/>
          <a:cs typeface="+mn-cs"/>
        </a:defRPr>
      </a:lvl3pPr>
      <a:lvl4pPr marL="630936" indent="-164592" algn="l" defTabSz="914400" rtl="0" eaLnBrk="1" latinLnBrk="0" hangingPunct="1">
        <a:spcBef>
          <a:spcPts val="300"/>
        </a:spcBef>
        <a:buClr>
          <a:schemeClr val="accent2"/>
        </a:buClr>
        <a:buFont typeface="Wingdings" pitchFamily="2" charset="2"/>
        <a:buChar char="§"/>
        <a:defRPr sz="1600" kern="1200">
          <a:solidFill>
            <a:schemeClr val="tx1"/>
          </a:solidFill>
          <a:latin typeface="+mn-lt"/>
          <a:ea typeface="+mn-ea"/>
          <a:cs typeface="+mn-cs"/>
        </a:defRPr>
      </a:lvl4pPr>
      <a:lvl5pPr marL="859536" indent="-173736" algn="l" defTabSz="914400" rtl="0" eaLnBrk="1" latinLnBrk="0" hangingPunct="1">
        <a:spcBef>
          <a:spcPts val="300"/>
        </a:spcBef>
        <a:buClr>
          <a:schemeClr val="accent2"/>
        </a:buClr>
        <a:buFont typeface="Wingdings" pitchFamily="2" charset="2"/>
        <a:buChar char="§"/>
        <a:defRPr sz="1600" kern="1200">
          <a:solidFill>
            <a:schemeClr val="tx1"/>
          </a:solidFill>
          <a:latin typeface="+mn-lt"/>
          <a:ea typeface="+mn-ea"/>
          <a:cs typeface="+mn-cs"/>
        </a:defRPr>
      </a:lvl5pPr>
      <a:lvl6pPr marL="1097280" indent="-173736"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6pPr>
      <a:lvl7pPr marL="1353312" indent="-164592"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7pPr>
      <a:lvl8pPr marL="1581912" indent="-164592"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8pPr>
      <a:lvl9pPr marL="1792224" indent="-164592"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accent3">
            <a:lumMod val="60000"/>
            <a:lumOff val="40000"/>
          </a:schemeClr>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7"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pPr>
              <a:defRPr/>
            </a:pPr>
            <a:fld id="{8E1FD9D9-A5D1-4F2A-978C-ED934AE28BDF}" type="datetimeFigureOut">
              <a:rPr lang="en-US">
                <a:solidFill>
                  <a:prstClr val="black">
                    <a:tint val="75000"/>
                  </a:prstClr>
                </a:solidFill>
              </a:rPr>
              <a:pPr>
                <a:defRPr/>
              </a:pPr>
              <a:t>2/12/2017</a:t>
            </a:fld>
            <a:endParaRPr lang="en-US">
              <a:solidFill>
                <a:prstClr val="black">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smtClean="0">
                <a:solidFill>
                  <a:schemeClr val="tx1">
                    <a:tint val="75000"/>
                  </a:schemeClr>
                </a:solidFill>
                <a:latin typeface="+mn-lt"/>
                <a:cs typeface="+mn-cs"/>
              </a:defRPr>
            </a:lvl1pPr>
          </a:lstStyle>
          <a:p>
            <a:pPr>
              <a:defRPr/>
            </a:pPr>
            <a:fld id="{C5166ACB-380A-4545-B776-F18F5135B951}"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 xmlns:p14="http://schemas.microsoft.com/office/powerpoint/2010/main" val="669919964"/>
      </p:ext>
    </p:extLst>
  </p:cSld>
  <p:clrMap bg1="lt1" tx1="dk1" bg2="lt2" tx2="dk2" accent1="accent1" accent2="accent2" accent3="accent3" accent4="accent4" accent5="accent5" accent6="accent6" hlink="hlink" folHlink="folHlink"/>
  <p:sldLayoutIdLst>
    <p:sldLayoutId id="2147484132" r:id="rId1"/>
    <p:sldLayoutId id="2147484133" r:id="rId2"/>
    <p:sldLayoutId id="2147484134" r:id="rId3"/>
    <p:sldLayoutId id="2147484135" r:id="rId4"/>
    <p:sldLayoutId id="2147484136" r:id="rId5"/>
    <p:sldLayoutId id="2147484137" r:id="rId6"/>
    <p:sldLayoutId id="2147484138" r:id="rId7"/>
    <p:sldLayoutId id="2147484139" r:id="rId8"/>
    <p:sldLayoutId id="2147484140" r:id="rId9"/>
    <p:sldLayoutId id="2147484141" r:id="rId10"/>
    <p:sldLayoutId id="2147484142"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itchFamily="34" charset="0"/>
        </a:defRPr>
      </a:lvl2pPr>
      <a:lvl3pPr algn="ctr" rtl="0" fontAlgn="base">
        <a:spcBef>
          <a:spcPct val="0"/>
        </a:spcBef>
        <a:spcAft>
          <a:spcPct val="0"/>
        </a:spcAft>
        <a:defRPr sz="4400">
          <a:solidFill>
            <a:schemeClr val="tx1"/>
          </a:solidFill>
          <a:latin typeface="Calibri" pitchFamily="34" charset="0"/>
        </a:defRPr>
      </a:lvl3pPr>
      <a:lvl4pPr algn="ctr" rtl="0" fontAlgn="base">
        <a:spcBef>
          <a:spcPct val="0"/>
        </a:spcBef>
        <a:spcAft>
          <a:spcPct val="0"/>
        </a:spcAft>
        <a:defRPr sz="4400">
          <a:solidFill>
            <a:schemeClr val="tx1"/>
          </a:solidFill>
          <a:latin typeface="Calibri" pitchFamily="34" charset="0"/>
        </a:defRPr>
      </a:lvl4pPr>
      <a:lvl5pPr algn="ctr" rtl="0" fontAlgn="base">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fontAlgn="base">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Freeform 6"/>
          <p:cNvSpPr>
            <a:spLocks/>
          </p:cNvSpPr>
          <p:nvPr/>
        </p:nvSpPr>
        <p:spPr bwMode="auto">
          <a:xfrm>
            <a:off x="-9525" y="-7144"/>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fontAlgn="base">
              <a:spcBef>
                <a:spcPct val="0"/>
              </a:spcBef>
              <a:spcAft>
                <a:spcPct val="0"/>
              </a:spcAft>
            </a:pPr>
            <a:endParaRPr lang="en-US">
              <a:solidFill>
                <a:prstClr val="black"/>
              </a:solidFill>
              <a:cs typeface="Arial" charset="0"/>
            </a:endParaRPr>
          </a:p>
        </p:txBody>
      </p:sp>
      <p:sp>
        <p:nvSpPr>
          <p:cNvPr id="8" name="Freeform 7"/>
          <p:cNvSpPr>
            <a:spLocks/>
          </p:cNvSpPr>
          <p:nvPr/>
        </p:nvSpPr>
        <p:spPr bwMode="auto">
          <a:xfrm>
            <a:off x="4381500" y="-7144"/>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fontAlgn="base">
              <a:spcBef>
                <a:spcPct val="0"/>
              </a:spcBef>
              <a:spcAft>
                <a:spcPct val="0"/>
              </a:spcAft>
            </a:pPr>
            <a:endParaRPr lang="en-US">
              <a:solidFill>
                <a:prstClr val="black"/>
              </a:solidFill>
              <a:cs typeface="Arial" charset="0"/>
            </a:endParaRPr>
          </a:p>
        </p:txBody>
      </p:sp>
      <p:sp>
        <p:nvSpPr>
          <p:cNvPr id="9" name="Title Placeholder 8"/>
          <p:cNvSpPr>
            <a:spLocks noGrp="1"/>
          </p:cNvSpPr>
          <p:nvPr>
            <p:ph type="title"/>
          </p:nvPr>
        </p:nvSpPr>
        <p:spPr>
          <a:xfrm>
            <a:off x="457200" y="704088"/>
            <a:ext cx="8229600" cy="1143000"/>
          </a:xfrm>
          <a:prstGeom prst="rect">
            <a:avLst/>
          </a:prstGeom>
        </p:spPr>
        <p:txBody>
          <a:bodyPr vert="horz" lIns="0" rIns="0" bIns="0" anchor="b">
            <a:normAutofit/>
          </a:bodyPr>
          <a:lstStyle/>
          <a:p>
            <a:r>
              <a:rPr kumimoji="0" lang="en-US" smtClean="0"/>
              <a:t>Click to edit Master title style</a:t>
            </a:r>
            <a:endParaRPr kumimoji="0" lang="en-US"/>
          </a:p>
        </p:txBody>
      </p:sp>
      <p:sp>
        <p:nvSpPr>
          <p:cNvPr id="30" name="Text Placeholder 29"/>
          <p:cNvSpPr>
            <a:spLocks noGrp="1"/>
          </p:cNvSpPr>
          <p:nvPr>
            <p:ph type="body" idx="1"/>
          </p:nvPr>
        </p:nvSpPr>
        <p:spPr>
          <a:xfrm>
            <a:off x="457200" y="1935480"/>
            <a:ext cx="8229600" cy="4389120"/>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0" name="Date Placeholder 9"/>
          <p:cNvSpPr>
            <a:spLocks noGrp="1"/>
          </p:cNvSpPr>
          <p:nvPr>
            <p:ph type="dt" sz="half" idx="2"/>
          </p:nvPr>
        </p:nvSpPr>
        <p:spPr>
          <a:xfrm>
            <a:off x="457200" y="6356350"/>
            <a:ext cx="21336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pPr fontAlgn="base">
              <a:spcBef>
                <a:spcPct val="0"/>
              </a:spcBef>
              <a:spcAft>
                <a:spcPct val="0"/>
              </a:spcAft>
              <a:defRPr/>
            </a:pPr>
            <a:fld id="{F52256FB-13B8-4D92-8987-4C4956051D5F}" type="datetimeFigureOut">
              <a:rPr lang="en-US" smtClean="0">
                <a:solidFill>
                  <a:srgbClr val="04617B">
                    <a:shade val="90000"/>
                  </a:srgbClr>
                </a:solidFill>
                <a:latin typeface="Calibri" pitchFamily="34" charset="0"/>
                <a:cs typeface="Arial" charset="0"/>
              </a:rPr>
              <a:pPr fontAlgn="base">
                <a:spcBef>
                  <a:spcPct val="0"/>
                </a:spcBef>
                <a:spcAft>
                  <a:spcPct val="0"/>
                </a:spcAft>
                <a:defRPr/>
              </a:pPr>
              <a:t>2/12/2017</a:t>
            </a:fld>
            <a:endParaRPr lang="en-US">
              <a:solidFill>
                <a:srgbClr val="04617B">
                  <a:shade val="90000"/>
                </a:srgbClr>
              </a:solidFill>
              <a:latin typeface="Calibri" pitchFamily="34" charset="0"/>
              <a:cs typeface="Arial" charset="0"/>
            </a:endParaRPr>
          </a:p>
        </p:txBody>
      </p:sp>
      <p:sp>
        <p:nvSpPr>
          <p:cNvPr id="22" name="Footer Placeholder 21"/>
          <p:cNvSpPr>
            <a:spLocks noGrp="1"/>
          </p:cNvSpPr>
          <p:nvPr>
            <p:ph type="ftr" sz="quarter" idx="3"/>
          </p:nvPr>
        </p:nvSpPr>
        <p:spPr>
          <a:xfrm>
            <a:off x="2667000" y="6356350"/>
            <a:ext cx="33528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pPr fontAlgn="base">
              <a:spcBef>
                <a:spcPct val="0"/>
              </a:spcBef>
              <a:spcAft>
                <a:spcPct val="0"/>
              </a:spcAft>
              <a:defRPr/>
            </a:pPr>
            <a:endParaRPr lang="en-US">
              <a:solidFill>
                <a:srgbClr val="04617B">
                  <a:shade val="90000"/>
                </a:srgbClr>
              </a:solidFill>
              <a:latin typeface="Calibri" pitchFamily="34" charset="0"/>
              <a:cs typeface="Arial" charset="0"/>
            </a:endParaRPr>
          </a:p>
        </p:txBody>
      </p:sp>
      <p:sp>
        <p:nvSpPr>
          <p:cNvPr id="18" name="Slide Number Placeholder 17"/>
          <p:cNvSpPr>
            <a:spLocks noGrp="1"/>
          </p:cNvSpPr>
          <p:nvPr>
            <p:ph type="sldNum" sz="quarter" idx="4"/>
          </p:nvPr>
        </p:nvSpPr>
        <p:spPr>
          <a:xfrm>
            <a:off x="7924800" y="6356350"/>
            <a:ext cx="762000" cy="365125"/>
          </a:xfrm>
          <a:prstGeom prst="rect">
            <a:avLst/>
          </a:prstGeom>
        </p:spPr>
        <p:txBody>
          <a:bodyPr vert="horz" lIns="0" tIns="0" rIns="0" bIns="0" anchor="b"/>
          <a:lstStyle>
            <a:lvl1pPr algn="r" eaLnBrk="1" latinLnBrk="0" hangingPunct="1">
              <a:defRPr kumimoji="0" sz="1200">
                <a:solidFill>
                  <a:schemeClr val="tx2">
                    <a:shade val="90000"/>
                  </a:schemeClr>
                </a:solidFill>
              </a:defRPr>
            </a:lvl1pPr>
          </a:lstStyle>
          <a:p>
            <a:pPr fontAlgn="base">
              <a:spcBef>
                <a:spcPct val="0"/>
              </a:spcBef>
              <a:spcAft>
                <a:spcPct val="0"/>
              </a:spcAft>
              <a:defRPr/>
            </a:pPr>
            <a:fld id="{542ACE70-79DA-4A20-A329-D498BEAE0E02}" type="slidenum">
              <a:rPr lang="en-US" smtClean="0">
                <a:solidFill>
                  <a:srgbClr val="04617B">
                    <a:shade val="90000"/>
                  </a:srgbClr>
                </a:solidFill>
                <a:latin typeface="Calibri" pitchFamily="34" charset="0"/>
                <a:cs typeface="Arial" charset="0"/>
              </a:rPr>
              <a:pPr fontAlgn="base">
                <a:spcBef>
                  <a:spcPct val="0"/>
                </a:spcBef>
                <a:spcAft>
                  <a:spcPct val="0"/>
                </a:spcAft>
                <a:defRPr/>
              </a:pPr>
              <a:t>‹#›</a:t>
            </a:fld>
            <a:endParaRPr lang="en-US">
              <a:solidFill>
                <a:srgbClr val="04617B">
                  <a:shade val="90000"/>
                </a:srgbClr>
              </a:solidFill>
              <a:latin typeface="Calibri" pitchFamily="34" charset="0"/>
              <a:cs typeface="Arial" charset="0"/>
            </a:endParaRPr>
          </a:p>
        </p:txBody>
      </p:sp>
      <p:grpSp>
        <p:nvGrpSpPr>
          <p:cNvPr id="2" name="Group 1"/>
          <p:cNvGrpSpPr/>
          <p:nvPr/>
        </p:nvGrpSpPr>
        <p:grpSpPr>
          <a:xfrm>
            <a:off x="-19017" y="202408"/>
            <a:ext cx="9180548" cy="649224"/>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pPr fontAlgn="base">
                <a:spcBef>
                  <a:spcPct val="0"/>
                </a:spcBef>
                <a:spcAft>
                  <a:spcPct val="0"/>
                </a:spcAft>
              </a:pPr>
              <a:endParaRPr lang="en-US">
                <a:solidFill>
                  <a:prstClr val="black"/>
                </a:solidFill>
                <a:latin typeface="Calibri" pitchFamily="34" charset="0"/>
                <a:cs typeface="Arial" charset="0"/>
              </a:endParaRPr>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pPr fontAlgn="base">
                <a:spcBef>
                  <a:spcPct val="0"/>
                </a:spcBef>
                <a:spcAft>
                  <a:spcPct val="0"/>
                </a:spcAft>
              </a:pPr>
              <a:endParaRPr lang="en-US">
                <a:solidFill>
                  <a:prstClr val="black"/>
                </a:solidFill>
                <a:latin typeface="Calibri" pitchFamily="34" charset="0"/>
                <a:cs typeface="Arial" charset="0"/>
              </a:endParaRPr>
            </a:p>
          </p:txBody>
        </p:sp>
      </p:grpSp>
    </p:spTree>
    <p:extLst>
      <p:ext uri="{BB962C8B-B14F-4D97-AF65-F5344CB8AC3E}">
        <p14:creationId xmlns="" xmlns:p14="http://schemas.microsoft.com/office/powerpoint/2010/main" val="2968897879"/>
      </p:ext>
    </p:extLst>
  </p:cSld>
  <p:clrMap bg1="lt1" tx1="dk1" bg2="lt2" tx2="dk2" accent1="accent1" accent2="accent2" accent3="accent3" accent4="accent4" accent5="accent5" accent6="accent6" hlink="hlink" folHlink="folHlink"/>
  <p:sldLayoutIdLst>
    <p:sldLayoutId id="2147483973" r:id="rId1"/>
    <p:sldLayoutId id="2147483974" r:id="rId2"/>
    <p:sldLayoutId id="2147483975" r:id="rId3"/>
    <p:sldLayoutId id="2147483976" r:id="rId4"/>
    <p:sldLayoutId id="2147483977" r:id="rId5"/>
    <p:sldLayoutId id="2147483978" r:id="rId6"/>
    <p:sldLayoutId id="2147483979" r:id="rId7"/>
    <p:sldLayoutId id="2147483980" r:id="rId8"/>
    <p:sldLayoutId id="2147483981" r:id="rId9"/>
    <p:sldLayoutId id="2147483982" r:id="rId10"/>
    <p:sldLayoutId id="2147483983" r:id="rId11"/>
  </p:sldLayoutIdLst>
  <p:txStyles>
    <p:titleStyle>
      <a:lvl1pPr algn="l" rtl="0" eaLnBrk="1" latinLnBrk="0" hangingPunct="1">
        <a:spcBef>
          <a:spcPct val="0"/>
        </a:spcBef>
        <a:buNone/>
        <a:defRPr kumimoji="0" sz="5000" b="0" kern="1200">
          <a:ln>
            <a:noFill/>
          </a:ln>
          <a:solidFill>
            <a:schemeClr val="tx2"/>
          </a:solidFill>
          <a:effectLst/>
          <a:latin typeface="+mj-lt"/>
          <a:ea typeface="+mj-ea"/>
          <a:cs typeface="+mj-cs"/>
        </a:defRPr>
      </a:lvl1pPr>
    </p:titleStyle>
    <p:body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5474" name="Group 2"/>
          <p:cNvGrpSpPr>
            <a:grpSpLocks/>
          </p:cNvGrpSpPr>
          <p:nvPr/>
        </p:nvGrpSpPr>
        <p:grpSpPr bwMode="auto">
          <a:xfrm>
            <a:off x="457200" y="992188"/>
            <a:ext cx="8153400" cy="1600200"/>
            <a:chOff x="288" y="625"/>
            <a:chExt cx="5136" cy="1008"/>
          </a:xfrm>
        </p:grpSpPr>
        <p:sp>
          <p:nvSpPr>
            <p:cNvPr id="105475" name="Arc 3"/>
            <p:cNvSpPr>
              <a:spLocks/>
            </p:cNvSpPr>
            <p:nvPr/>
          </p:nvSpPr>
          <p:spPr bwMode="invGray">
            <a:xfrm>
              <a:off x="3595" y="625"/>
              <a:ext cx="1829" cy="1008"/>
            </a:xfrm>
            <a:custGeom>
              <a:avLst/>
              <a:gdLst>
                <a:gd name="G0" fmla="+- 312 0 0"/>
                <a:gd name="G1" fmla="+- 21600 0 0"/>
                <a:gd name="G2" fmla="+- 21600 0 0"/>
                <a:gd name="T0" fmla="*/ 300 w 21912"/>
                <a:gd name="T1" fmla="*/ 0 h 43200"/>
                <a:gd name="T2" fmla="*/ 0 w 21912"/>
                <a:gd name="T3" fmla="*/ 43198 h 43200"/>
                <a:gd name="T4" fmla="*/ 312 w 21912"/>
                <a:gd name="T5" fmla="*/ 21600 h 43200"/>
              </a:gdLst>
              <a:ahLst/>
              <a:cxnLst>
                <a:cxn ang="0">
                  <a:pos x="T0" y="T1"/>
                </a:cxn>
                <a:cxn ang="0">
                  <a:pos x="T2" y="T3"/>
                </a:cxn>
                <a:cxn ang="0">
                  <a:pos x="T4" y="T5"/>
                </a:cxn>
              </a:cxnLst>
              <a:rect l="0" t="0" r="r" b="b"/>
              <a:pathLst>
                <a:path w="21912" h="43200" fill="none" extrusionOk="0">
                  <a:moveTo>
                    <a:pt x="300" y="0"/>
                  </a:moveTo>
                  <a:cubicBezTo>
                    <a:pt x="304" y="0"/>
                    <a:pt x="308" y="-1"/>
                    <a:pt x="312" y="0"/>
                  </a:cubicBezTo>
                  <a:cubicBezTo>
                    <a:pt x="12241" y="0"/>
                    <a:pt x="21912" y="9670"/>
                    <a:pt x="21912" y="21600"/>
                  </a:cubicBezTo>
                  <a:cubicBezTo>
                    <a:pt x="21912" y="33529"/>
                    <a:pt x="12241" y="43200"/>
                    <a:pt x="312" y="43200"/>
                  </a:cubicBezTo>
                  <a:cubicBezTo>
                    <a:pt x="207" y="43200"/>
                    <a:pt x="103" y="43199"/>
                    <a:pt x="0" y="43197"/>
                  </a:cubicBezTo>
                </a:path>
                <a:path w="21912" h="43200" stroke="0" extrusionOk="0">
                  <a:moveTo>
                    <a:pt x="300" y="0"/>
                  </a:moveTo>
                  <a:cubicBezTo>
                    <a:pt x="304" y="0"/>
                    <a:pt x="308" y="-1"/>
                    <a:pt x="312" y="0"/>
                  </a:cubicBezTo>
                  <a:cubicBezTo>
                    <a:pt x="12241" y="0"/>
                    <a:pt x="21912" y="9670"/>
                    <a:pt x="21912" y="21600"/>
                  </a:cubicBezTo>
                  <a:cubicBezTo>
                    <a:pt x="21912" y="33529"/>
                    <a:pt x="12241" y="43200"/>
                    <a:pt x="312" y="43200"/>
                  </a:cubicBezTo>
                  <a:cubicBezTo>
                    <a:pt x="207" y="43200"/>
                    <a:pt x="103" y="43199"/>
                    <a:pt x="0" y="43197"/>
                  </a:cubicBezTo>
                  <a:lnTo>
                    <a:pt x="312" y="21600"/>
                  </a:lnTo>
                  <a:close/>
                </a:path>
              </a:pathLst>
            </a:custGeom>
            <a:gradFill rotWithShape="0">
              <a:gsLst>
                <a:gs pos="0">
                  <a:schemeClr val="bg1"/>
                </a:gs>
                <a:gs pos="100000">
                  <a:srgbClr val="663300"/>
                </a:gs>
              </a:gsLst>
              <a:lin ang="0" scaled="1"/>
            </a:gradFill>
            <a:ln>
              <a:noFill/>
            </a:ln>
            <a:effectLst/>
            <a:extLst>
              <a:ext uri="{91240B29-F687-4F45-9708-019B960494DF}">
                <a14:hiddenLine xmlns="" xmlns:a14="http://schemas.microsoft.com/office/drawing/2010/main" w="9525" cap="rnd">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eaLnBrk="0" fontAlgn="base" hangingPunct="0">
                <a:spcBef>
                  <a:spcPct val="0"/>
                </a:spcBef>
                <a:spcAft>
                  <a:spcPct val="0"/>
                </a:spcAft>
              </a:pPr>
              <a:endParaRPr lang="en-US" sz="2400">
                <a:solidFill>
                  <a:srgbClr val="FFFFCC"/>
                </a:solidFill>
                <a:latin typeface="Times New Roman" pitchFamily="18" charset="0"/>
              </a:endParaRPr>
            </a:p>
          </p:txBody>
        </p:sp>
        <p:sp>
          <p:nvSpPr>
            <p:cNvPr id="105476" name="Arc 4"/>
            <p:cNvSpPr>
              <a:spLocks/>
            </p:cNvSpPr>
            <p:nvPr/>
          </p:nvSpPr>
          <p:spPr bwMode="invGray">
            <a:xfrm>
              <a:off x="3548" y="729"/>
              <a:ext cx="1831" cy="800"/>
            </a:xfrm>
            <a:custGeom>
              <a:avLst/>
              <a:gdLst>
                <a:gd name="G0" fmla="+- 324 0 0"/>
                <a:gd name="G1" fmla="+- 21600 0 0"/>
                <a:gd name="G2" fmla="+- 21600 0 0"/>
                <a:gd name="T0" fmla="*/ 312 w 21924"/>
                <a:gd name="T1" fmla="*/ 0 h 43200"/>
                <a:gd name="T2" fmla="*/ 0 w 21924"/>
                <a:gd name="T3" fmla="*/ 43198 h 43200"/>
                <a:gd name="T4" fmla="*/ 324 w 21924"/>
                <a:gd name="T5" fmla="*/ 21600 h 43200"/>
              </a:gdLst>
              <a:ahLst/>
              <a:cxnLst>
                <a:cxn ang="0">
                  <a:pos x="T0" y="T1"/>
                </a:cxn>
                <a:cxn ang="0">
                  <a:pos x="T2" y="T3"/>
                </a:cxn>
                <a:cxn ang="0">
                  <a:pos x="T4" y="T5"/>
                </a:cxn>
              </a:cxnLst>
              <a:rect l="0" t="0" r="r" b="b"/>
              <a:pathLst>
                <a:path w="21924" h="43200" fill="none" extrusionOk="0">
                  <a:moveTo>
                    <a:pt x="312" y="0"/>
                  </a:moveTo>
                  <a:cubicBezTo>
                    <a:pt x="316" y="0"/>
                    <a:pt x="320" y="-1"/>
                    <a:pt x="324" y="0"/>
                  </a:cubicBezTo>
                  <a:cubicBezTo>
                    <a:pt x="12253" y="0"/>
                    <a:pt x="21924" y="9670"/>
                    <a:pt x="21924" y="21600"/>
                  </a:cubicBezTo>
                  <a:cubicBezTo>
                    <a:pt x="21924" y="33529"/>
                    <a:pt x="12253" y="43200"/>
                    <a:pt x="324" y="43200"/>
                  </a:cubicBezTo>
                  <a:cubicBezTo>
                    <a:pt x="215" y="43200"/>
                    <a:pt x="107" y="43199"/>
                    <a:pt x="0" y="43197"/>
                  </a:cubicBezTo>
                </a:path>
                <a:path w="21924" h="43200" stroke="0" extrusionOk="0">
                  <a:moveTo>
                    <a:pt x="312" y="0"/>
                  </a:moveTo>
                  <a:cubicBezTo>
                    <a:pt x="316" y="0"/>
                    <a:pt x="320" y="-1"/>
                    <a:pt x="324" y="0"/>
                  </a:cubicBezTo>
                  <a:cubicBezTo>
                    <a:pt x="12253" y="0"/>
                    <a:pt x="21924" y="9670"/>
                    <a:pt x="21924" y="21600"/>
                  </a:cubicBezTo>
                  <a:cubicBezTo>
                    <a:pt x="21924" y="33529"/>
                    <a:pt x="12253" y="43200"/>
                    <a:pt x="324" y="43200"/>
                  </a:cubicBezTo>
                  <a:cubicBezTo>
                    <a:pt x="215" y="43200"/>
                    <a:pt x="107" y="43199"/>
                    <a:pt x="0" y="43197"/>
                  </a:cubicBezTo>
                  <a:lnTo>
                    <a:pt x="324" y="21600"/>
                  </a:lnTo>
                  <a:close/>
                </a:path>
              </a:pathLst>
            </a:custGeom>
            <a:gradFill rotWithShape="0">
              <a:gsLst>
                <a:gs pos="0">
                  <a:schemeClr val="bg1"/>
                </a:gs>
                <a:gs pos="100000">
                  <a:srgbClr val="894400"/>
                </a:gs>
              </a:gsLst>
              <a:lin ang="0" scaled="1"/>
            </a:gradFill>
            <a:ln>
              <a:noFill/>
            </a:ln>
            <a:effectLst/>
            <a:extLst>
              <a:ext uri="{91240B29-F687-4F45-9708-019B960494DF}">
                <a14:hiddenLine xmlns="" xmlns:a14="http://schemas.microsoft.com/office/drawing/2010/main" w="9525" cap="rnd">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eaLnBrk="0" fontAlgn="base" hangingPunct="0">
                <a:spcBef>
                  <a:spcPct val="0"/>
                </a:spcBef>
                <a:spcAft>
                  <a:spcPct val="0"/>
                </a:spcAft>
              </a:pPr>
              <a:endParaRPr lang="en-US" sz="2400">
                <a:solidFill>
                  <a:srgbClr val="FFFFCC"/>
                </a:solidFill>
                <a:latin typeface="Times New Roman" pitchFamily="18" charset="0"/>
              </a:endParaRPr>
            </a:p>
          </p:txBody>
        </p:sp>
        <p:sp>
          <p:nvSpPr>
            <p:cNvPr id="105477" name="Arc 5"/>
            <p:cNvSpPr>
              <a:spLocks/>
            </p:cNvSpPr>
            <p:nvPr/>
          </p:nvSpPr>
          <p:spPr bwMode="invGray">
            <a:xfrm>
              <a:off x="3521" y="868"/>
              <a:ext cx="1830" cy="522"/>
            </a:xfrm>
            <a:custGeom>
              <a:avLst/>
              <a:gdLst>
                <a:gd name="G0" fmla="+- 325 0 0"/>
                <a:gd name="G1" fmla="+- 21600 0 0"/>
                <a:gd name="G2" fmla="+- 21600 0 0"/>
                <a:gd name="T0" fmla="*/ 313 w 21925"/>
                <a:gd name="T1" fmla="*/ 0 h 43200"/>
                <a:gd name="T2" fmla="*/ 0 w 21925"/>
                <a:gd name="T3" fmla="*/ 43198 h 43200"/>
                <a:gd name="T4" fmla="*/ 325 w 21925"/>
                <a:gd name="T5" fmla="*/ 21600 h 43200"/>
              </a:gdLst>
              <a:ahLst/>
              <a:cxnLst>
                <a:cxn ang="0">
                  <a:pos x="T0" y="T1"/>
                </a:cxn>
                <a:cxn ang="0">
                  <a:pos x="T2" y="T3"/>
                </a:cxn>
                <a:cxn ang="0">
                  <a:pos x="T4" y="T5"/>
                </a:cxn>
              </a:cxnLst>
              <a:rect l="0" t="0" r="r" b="b"/>
              <a:pathLst>
                <a:path w="21925" h="43200" fill="none" extrusionOk="0">
                  <a:moveTo>
                    <a:pt x="313" y="0"/>
                  </a:moveTo>
                  <a:cubicBezTo>
                    <a:pt x="317" y="0"/>
                    <a:pt x="321" y="-1"/>
                    <a:pt x="325" y="0"/>
                  </a:cubicBezTo>
                  <a:cubicBezTo>
                    <a:pt x="12254" y="0"/>
                    <a:pt x="21925" y="9670"/>
                    <a:pt x="21925" y="21600"/>
                  </a:cubicBezTo>
                  <a:cubicBezTo>
                    <a:pt x="21925" y="33529"/>
                    <a:pt x="12254" y="43200"/>
                    <a:pt x="325" y="43200"/>
                  </a:cubicBezTo>
                  <a:cubicBezTo>
                    <a:pt x="216" y="43200"/>
                    <a:pt x="108" y="43199"/>
                    <a:pt x="0" y="43197"/>
                  </a:cubicBezTo>
                </a:path>
                <a:path w="21925" h="43200" stroke="0" extrusionOk="0">
                  <a:moveTo>
                    <a:pt x="313" y="0"/>
                  </a:moveTo>
                  <a:cubicBezTo>
                    <a:pt x="317" y="0"/>
                    <a:pt x="321" y="-1"/>
                    <a:pt x="325" y="0"/>
                  </a:cubicBezTo>
                  <a:cubicBezTo>
                    <a:pt x="12254" y="0"/>
                    <a:pt x="21925" y="9670"/>
                    <a:pt x="21925" y="21600"/>
                  </a:cubicBezTo>
                  <a:cubicBezTo>
                    <a:pt x="21925" y="33529"/>
                    <a:pt x="12254" y="43200"/>
                    <a:pt x="325" y="43200"/>
                  </a:cubicBezTo>
                  <a:cubicBezTo>
                    <a:pt x="216" y="43200"/>
                    <a:pt x="108" y="43199"/>
                    <a:pt x="0" y="43197"/>
                  </a:cubicBezTo>
                  <a:lnTo>
                    <a:pt x="325" y="21600"/>
                  </a:lnTo>
                  <a:close/>
                </a:path>
              </a:pathLst>
            </a:custGeom>
            <a:gradFill rotWithShape="0">
              <a:gsLst>
                <a:gs pos="0">
                  <a:schemeClr val="bg1"/>
                </a:gs>
                <a:gs pos="100000">
                  <a:srgbClr val="B75B00"/>
                </a:gs>
              </a:gsLst>
              <a:lin ang="0" scaled="1"/>
            </a:gradFill>
            <a:ln>
              <a:noFill/>
            </a:ln>
            <a:effectLst/>
            <a:extLst>
              <a:ext uri="{91240B29-F687-4F45-9708-019B960494DF}">
                <a14:hiddenLine xmlns="" xmlns:a14="http://schemas.microsoft.com/office/drawing/2010/main" w="9525" cap="rnd">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eaLnBrk="0" fontAlgn="base" hangingPunct="0">
                <a:spcBef>
                  <a:spcPct val="0"/>
                </a:spcBef>
                <a:spcAft>
                  <a:spcPct val="0"/>
                </a:spcAft>
              </a:pPr>
              <a:endParaRPr lang="en-US" sz="2400">
                <a:solidFill>
                  <a:srgbClr val="FFFFCC"/>
                </a:solidFill>
                <a:latin typeface="Times New Roman" pitchFamily="18" charset="0"/>
              </a:endParaRPr>
            </a:p>
          </p:txBody>
        </p:sp>
        <p:sp>
          <p:nvSpPr>
            <p:cNvPr id="105478" name="AutoShape 6"/>
            <p:cNvSpPr>
              <a:spLocks noChangeArrowheads="1"/>
            </p:cNvSpPr>
            <p:nvPr/>
          </p:nvSpPr>
          <p:spPr bwMode="invGray">
            <a:xfrm>
              <a:off x="288" y="1076"/>
              <a:ext cx="4988" cy="104"/>
            </a:xfrm>
            <a:prstGeom prst="roundRect">
              <a:avLst>
                <a:gd name="adj" fmla="val 49995"/>
              </a:avLst>
            </a:prstGeom>
            <a:gradFill rotWithShape="0">
              <a:gsLst>
                <a:gs pos="0">
                  <a:srgbClr val="000000"/>
                </a:gs>
                <a:gs pos="20000">
                  <a:srgbClr val="000040"/>
                </a:gs>
                <a:gs pos="50000">
                  <a:srgbClr val="400040"/>
                </a:gs>
                <a:gs pos="75000">
                  <a:srgbClr val="8F0040"/>
                </a:gs>
                <a:gs pos="89999">
                  <a:srgbClr val="F27300"/>
                </a:gs>
                <a:gs pos="100000">
                  <a:srgbClr val="FFBF00"/>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eaLnBrk="0" fontAlgn="base" hangingPunct="0">
                <a:spcBef>
                  <a:spcPct val="0"/>
                </a:spcBef>
                <a:spcAft>
                  <a:spcPct val="0"/>
                </a:spcAft>
              </a:pPr>
              <a:endParaRPr lang="en-US" sz="2400">
                <a:solidFill>
                  <a:srgbClr val="FFFFCC"/>
                </a:solidFill>
                <a:latin typeface="Times New Roman" pitchFamily="18" charset="0"/>
              </a:endParaRPr>
            </a:p>
          </p:txBody>
        </p:sp>
      </p:grpSp>
      <p:sp>
        <p:nvSpPr>
          <p:cNvPr id="105479" name="Rectangle 7"/>
          <p:cNvSpPr>
            <a:spLocks noGrp="1" noChangeArrowheads="1"/>
          </p:cNvSpPr>
          <p:nvPr>
            <p:ph type="title"/>
          </p:nvPr>
        </p:nvSpPr>
        <p:spPr bwMode="auto">
          <a:xfrm>
            <a:off x="685800" y="381000"/>
            <a:ext cx="7772400" cy="1143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b" anchorCtr="0" compatLnSpc="1">
            <a:prstTxWarp prst="textNoShape">
              <a:avLst/>
            </a:prstTxWarp>
          </a:bodyPr>
          <a:lstStyle/>
          <a:p>
            <a:pPr lvl="0"/>
            <a:r>
              <a:rPr lang="en-US" smtClean="0"/>
              <a:t>Click to edit Master title style</a:t>
            </a:r>
          </a:p>
        </p:txBody>
      </p:sp>
      <p:sp>
        <p:nvSpPr>
          <p:cNvPr id="105480" name="Rectangle 8"/>
          <p:cNvSpPr>
            <a:spLocks noGrp="1" noChangeArrowheads="1"/>
          </p:cNvSpPr>
          <p:nvPr>
            <p:ph type="body" idx="1"/>
          </p:nvPr>
        </p:nvSpPr>
        <p:spPr bwMode="auto">
          <a:xfrm>
            <a:off x="685800" y="2057400"/>
            <a:ext cx="7772400" cy="4114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5481" name="Rectangle 9"/>
          <p:cNvSpPr>
            <a:spLocks noGrp="1" noChangeArrowheads="1"/>
          </p:cNvSpPr>
          <p:nvPr>
            <p:ph type="dt" sz="half" idx="2"/>
          </p:nvPr>
        </p:nvSpPr>
        <p:spPr bwMode="auto">
          <a:xfrm>
            <a:off x="685800" y="6324600"/>
            <a:ext cx="1905000"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l">
              <a:defRPr sz="1400">
                <a:latin typeface="Arial" charset="0"/>
              </a:defRPr>
            </a:lvl1pPr>
          </a:lstStyle>
          <a:p>
            <a:pPr eaLnBrk="0" fontAlgn="base" hangingPunct="0">
              <a:spcBef>
                <a:spcPct val="0"/>
              </a:spcBef>
              <a:spcAft>
                <a:spcPct val="0"/>
              </a:spcAft>
            </a:pPr>
            <a:endParaRPr lang="en-US">
              <a:solidFill>
                <a:srgbClr val="FFFFCC"/>
              </a:solidFill>
            </a:endParaRPr>
          </a:p>
        </p:txBody>
      </p:sp>
      <p:sp>
        <p:nvSpPr>
          <p:cNvPr id="105482" name="Rectangle 10"/>
          <p:cNvSpPr>
            <a:spLocks noGrp="1" noChangeArrowheads="1"/>
          </p:cNvSpPr>
          <p:nvPr>
            <p:ph type="ftr" sz="quarter" idx="3"/>
          </p:nvPr>
        </p:nvSpPr>
        <p:spPr bwMode="auto">
          <a:xfrm>
            <a:off x="3124200" y="6324600"/>
            <a:ext cx="2895600"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defRPr sz="1400">
                <a:latin typeface="Arial" charset="0"/>
              </a:defRPr>
            </a:lvl1pPr>
          </a:lstStyle>
          <a:p>
            <a:pPr algn="ctr" eaLnBrk="0" fontAlgn="base" hangingPunct="0">
              <a:spcBef>
                <a:spcPct val="0"/>
              </a:spcBef>
              <a:spcAft>
                <a:spcPct val="0"/>
              </a:spcAft>
            </a:pPr>
            <a:endParaRPr lang="en-US">
              <a:solidFill>
                <a:srgbClr val="FFFFCC"/>
              </a:solidFill>
            </a:endParaRPr>
          </a:p>
        </p:txBody>
      </p:sp>
      <p:sp>
        <p:nvSpPr>
          <p:cNvPr id="105483" name="Rectangle 11"/>
          <p:cNvSpPr>
            <a:spLocks noGrp="1" noChangeArrowheads="1"/>
          </p:cNvSpPr>
          <p:nvPr>
            <p:ph type="sldNum" sz="quarter" idx="4"/>
          </p:nvPr>
        </p:nvSpPr>
        <p:spPr bwMode="auto">
          <a:xfrm>
            <a:off x="6553200" y="6324600"/>
            <a:ext cx="1905000"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r">
              <a:defRPr sz="1400">
                <a:latin typeface="Arial" charset="0"/>
              </a:defRPr>
            </a:lvl1pPr>
          </a:lstStyle>
          <a:p>
            <a:pPr eaLnBrk="0" fontAlgn="base" hangingPunct="0">
              <a:spcBef>
                <a:spcPct val="0"/>
              </a:spcBef>
              <a:spcAft>
                <a:spcPct val="0"/>
              </a:spcAft>
            </a:pPr>
            <a:fld id="{3888FCB3-C801-4FE3-BE85-91B079D8B109}" type="slidenum">
              <a:rPr lang="en-US">
                <a:solidFill>
                  <a:srgbClr val="FFFFCC"/>
                </a:solidFill>
              </a:rPr>
              <a:pPr eaLnBrk="0" fontAlgn="base" hangingPunct="0">
                <a:spcBef>
                  <a:spcPct val="0"/>
                </a:spcBef>
                <a:spcAft>
                  <a:spcPct val="0"/>
                </a:spcAft>
              </a:pPr>
              <a:t>‹#›</a:t>
            </a:fld>
            <a:endParaRPr lang="en-US">
              <a:solidFill>
                <a:srgbClr val="FFFFCC"/>
              </a:solidFill>
            </a:endParaRPr>
          </a:p>
        </p:txBody>
      </p:sp>
    </p:spTree>
    <p:extLst>
      <p:ext uri="{BB962C8B-B14F-4D97-AF65-F5344CB8AC3E}">
        <p14:creationId xmlns="" xmlns:p14="http://schemas.microsoft.com/office/powerpoint/2010/main" val="3624945149"/>
      </p:ext>
    </p:extLst>
  </p:cSld>
  <p:clrMap bg1="dk2" tx1="lt1" bg2="dk1" tx2="lt2" accent1="accent1" accent2="accent2" accent3="accent3" accent4="accent4" accent5="accent5" accent6="accent6" hlink="hlink" folHlink="folHlink"/>
  <p:sldLayoutIdLst>
    <p:sldLayoutId id="2147483985" r:id="rId1"/>
    <p:sldLayoutId id="2147483986" r:id="rId2"/>
    <p:sldLayoutId id="2147483987" r:id="rId3"/>
    <p:sldLayoutId id="2147483988" r:id="rId4"/>
    <p:sldLayoutId id="2147483989" r:id="rId5"/>
    <p:sldLayoutId id="2147483990" r:id="rId6"/>
    <p:sldLayoutId id="2147483991" r:id="rId7"/>
    <p:sldLayoutId id="2147483992" r:id="rId8"/>
    <p:sldLayoutId id="2147483993" r:id="rId9"/>
    <p:sldLayoutId id="2147483994" r:id="rId10"/>
    <p:sldLayoutId id="2147483995" r:id="rId11"/>
    <p:sldLayoutId id="2147483996" r:id="rId12"/>
  </p:sldLayoutIdLst>
  <p:txStyles>
    <p:titleStyle>
      <a:lvl1pPr algn="r" rtl="0" eaLnBrk="0" fontAlgn="base" hangingPunct="0">
        <a:spcBef>
          <a:spcPct val="0"/>
        </a:spcBef>
        <a:spcAft>
          <a:spcPct val="0"/>
        </a:spcAft>
        <a:defRPr sz="4400" i="1">
          <a:solidFill>
            <a:schemeClr val="tx2"/>
          </a:solidFill>
          <a:latin typeface="+mj-lt"/>
          <a:ea typeface="+mj-ea"/>
          <a:cs typeface="+mj-cs"/>
        </a:defRPr>
      </a:lvl1pPr>
      <a:lvl2pPr algn="r" rtl="0" eaLnBrk="0" fontAlgn="base" hangingPunct="0">
        <a:spcBef>
          <a:spcPct val="0"/>
        </a:spcBef>
        <a:spcAft>
          <a:spcPct val="0"/>
        </a:spcAft>
        <a:defRPr sz="4400" i="1">
          <a:solidFill>
            <a:schemeClr val="tx2"/>
          </a:solidFill>
          <a:latin typeface="Times New Roman" pitchFamily="18" charset="0"/>
        </a:defRPr>
      </a:lvl2pPr>
      <a:lvl3pPr algn="r" rtl="0" eaLnBrk="0" fontAlgn="base" hangingPunct="0">
        <a:spcBef>
          <a:spcPct val="0"/>
        </a:spcBef>
        <a:spcAft>
          <a:spcPct val="0"/>
        </a:spcAft>
        <a:defRPr sz="4400" i="1">
          <a:solidFill>
            <a:schemeClr val="tx2"/>
          </a:solidFill>
          <a:latin typeface="Times New Roman" pitchFamily="18" charset="0"/>
        </a:defRPr>
      </a:lvl3pPr>
      <a:lvl4pPr algn="r" rtl="0" eaLnBrk="0" fontAlgn="base" hangingPunct="0">
        <a:spcBef>
          <a:spcPct val="0"/>
        </a:spcBef>
        <a:spcAft>
          <a:spcPct val="0"/>
        </a:spcAft>
        <a:defRPr sz="4400" i="1">
          <a:solidFill>
            <a:schemeClr val="tx2"/>
          </a:solidFill>
          <a:latin typeface="Times New Roman" pitchFamily="18" charset="0"/>
        </a:defRPr>
      </a:lvl4pPr>
      <a:lvl5pPr algn="r" rtl="0" eaLnBrk="0" fontAlgn="base" hangingPunct="0">
        <a:spcBef>
          <a:spcPct val="0"/>
        </a:spcBef>
        <a:spcAft>
          <a:spcPct val="0"/>
        </a:spcAft>
        <a:defRPr sz="4400" i="1">
          <a:solidFill>
            <a:schemeClr val="tx2"/>
          </a:solidFill>
          <a:latin typeface="Times New Roman" pitchFamily="18" charset="0"/>
        </a:defRPr>
      </a:lvl5pPr>
      <a:lvl6pPr marL="457200" algn="r" rtl="0" eaLnBrk="0" fontAlgn="base" hangingPunct="0">
        <a:spcBef>
          <a:spcPct val="0"/>
        </a:spcBef>
        <a:spcAft>
          <a:spcPct val="0"/>
        </a:spcAft>
        <a:defRPr sz="4400" i="1">
          <a:solidFill>
            <a:schemeClr val="tx2"/>
          </a:solidFill>
          <a:latin typeface="Times New Roman" pitchFamily="18" charset="0"/>
        </a:defRPr>
      </a:lvl6pPr>
      <a:lvl7pPr marL="914400" algn="r" rtl="0" eaLnBrk="0" fontAlgn="base" hangingPunct="0">
        <a:spcBef>
          <a:spcPct val="0"/>
        </a:spcBef>
        <a:spcAft>
          <a:spcPct val="0"/>
        </a:spcAft>
        <a:defRPr sz="4400" i="1">
          <a:solidFill>
            <a:schemeClr val="tx2"/>
          </a:solidFill>
          <a:latin typeface="Times New Roman" pitchFamily="18" charset="0"/>
        </a:defRPr>
      </a:lvl7pPr>
      <a:lvl8pPr marL="1371600" algn="r" rtl="0" eaLnBrk="0" fontAlgn="base" hangingPunct="0">
        <a:spcBef>
          <a:spcPct val="0"/>
        </a:spcBef>
        <a:spcAft>
          <a:spcPct val="0"/>
        </a:spcAft>
        <a:defRPr sz="4400" i="1">
          <a:solidFill>
            <a:schemeClr val="tx2"/>
          </a:solidFill>
          <a:latin typeface="Times New Roman" pitchFamily="18" charset="0"/>
        </a:defRPr>
      </a:lvl8pPr>
      <a:lvl9pPr marL="1828800" algn="r" rtl="0" eaLnBrk="0" fontAlgn="base" hangingPunct="0">
        <a:spcBef>
          <a:spcPct val="0"/>
        </a:spcBef>
        <a:spcAft>
          <a:spcPct val="0"/>
        </a:spcAft>
        <a:defRPr sz="4400" i="1">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lr>
          <a:schemeClr val="tx2"/>
        </a:buClr>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Char char="–"/>
        <a:defRPr sz="2800">
          <a:solidFill>
            <a:schemeClr val="tx1"/>
          </a:solidFill>
          <a:latin typeface="+mn-lt"/>
        </a:defRPr>
      </a:lvl2pPr>
      <a:lvl3pPr marL="1143000" indent="-228600" algn="l" rtl="0" eaLnBrk="0" fontAlgn="base" hangingPunct="0">
        <a:spcBef>
          <a:spcPct val="20000"/>
        </a:spcBef>
        <a:spcAft>
          <a:spcPct val="0"/>
        </a:spcAft>
        <a:buClr>
          <a:schemeClr val="tx2"/>
        </a:buClr>
        <a:buChar char="•"/>
        <a:defRPr sz="2400">
          <a:solidFill>
            <a:schemeClr val="tx1"/>
          </a:solidFill>
          <a:latin typeface="+mn-lt"/>
        </a:defRPr>
      </a:lvl3pPr>
      <a:lvl4pPr marL="1600200" indent="-228600" algn="l" rtl="0" eaLnBrk="0" fontAlgn="base" hangingPunct="0">
        <a:spcBef>
          <a:spcPct val="20000"/>
        </a:spcBef>
        <a:spcAft>
          <a:spcPct val="0"/>
        </a:spcAft>
        <a:buClr>
          <a:schemeClr val="tx2"/>
        </a:buClr>
        <a:buChar char="–"/>
        <a:defRPr sz="2000">
          <a:solidFill>
            <a:schemeClr val="tx1"/>
          </a:solidFill>
          <a:latin typeface="+mn-lt"/>
        </a:defRPr>
      </a:lvl4pPr>
      <a:lvl5pPr marL="2057400" indent="-228600" algn="l" rtl="0" eaLnBrk="0" fontAlgn="base" hangingPunct="0">
        <a:spcBef>
          <a:spcPct val="20000"/>
        </a:spcBef>
        <a:spcAft>
          <a:spcPct val="0"/>
        </a:spcAft>
        <a:buClr>
          <a:schemeClr val="tx2"/>
        </a:buClr>
        <a:buChar char="•"/>
        <a:defRPr sz="2000">
          <a:solidFill>
            <a:schemeClr val="tx1"/>
          </a:solidFill>
          <a:latin typeface="+mn-lt"/>
        </a:defRPr>
      </a:lvl5pPr>
      <a:lvl6pPr marL="2514600" indent="-228600" algn="l" rtl="0" eaLnBrk="0" fontAlgn="base" hangingPunct="0">
        <a:spcBef>
          <a:spcPct val="20000"/>
        </a:spcBef>
        <a:spcAft>
          <a:spcPct val="0"/>
        </a:spcAft>
        <a:buClr>
          <a:schemeClr val="tx2"/>
        </a:buClr>
        <a:buChar char="•"/>
        <a:defRPr sz="2000">
          <a:solidFill>
            <a:schemeClr val="tx1"/>
          </a:solidFill>
          <a:latin typeface="+mn-lt"/>
        </a:defRPr>
      </a:lvl6pPr>
      <a:lvl7pPr marL="2971800" indent="-228600" algn="l" rtl="0" eaLnBrk="0" fontAlgn="base" hangingPunct="0">
        <a:spcBef>
          <a:spcPct val="20000"/>
        </a:spcBef>
        <a:spcAft>
          <a:spcPct val="0"/>
        </a:spcAft>
        <a:buClr>
          <a:schemeClr val="tx2"/>
        </a:buClr>
        <a:buChar char="•"/>
        <a:defRPr sz="2000">
          <a:solidFill>
            <a:schemeClr val="tx1"/>
          </a:solidFill>
          <a:latin typeface="+mn-lt"/>
        </a:defRPr>
      </a:lvl7pPr>
      <a:lvl8pPr marL="3429000" indent="-228600" algn="l" rtl="0" eaLnBrk="0" fontAlgn="base" hangingPunct="0">
        <a:spcBef>
          <a:spcPct val="20000"/>
        </a:spcBef>
        <a:spcAft>
          <a:spcPct val="0"/>
        </a:spcAft>
        <a:buClr>
          <a:schemeClr val="tx2"/>
        </a:buClr>
        <a:buChar char="•"/>
        <a:defRPr sz="2000">
          <a:solidFill>
            <a:schemeClr val="tx1"/>
          </a:solidFill>
          <a:latin typeface="+mn-lt"/>
        </a:defRPr>
      </a:lvl8pPr>
      <a:lvl9pPr marL="3886200" indent="-228600" algn="l" rtl="0" eaLnBrk="0" fontAlgn="base" hangingPunct="0">
        <a:spcBef>
          <a:spcPct val="20000"/>
        </a:spcBef>
        <a:spcAft>
          <a:spcPct val="0"/>
        </a:spcAft>
        <a:buClr>
          <a:schemeClr val="tx2"/>
        </a:buClr>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smtClean="0"/>
              <a:t>Click to edit Master title style</a:t>
            </a:r>
          </a:p>
        </p:txBody>
      </p:sp>
      <p:sp>
        <p:nvSpPr>
          <p:cNvPr id="5123" name="Rectangle 3"/>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5124" name="Rectangle 4"/>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pPr fontAlgn="base">
              <a:spcBef>
                <a:spcPct val="0"/>
              </a:spcBef>
              <a:spcAft>
                <a:spcPct val="0"/>
              </a:spcAft>
            </a:pPr>
            <a:endParaRPr lang="en-US" altLang="en-US">
              <a:solidFill>
                <a:srgbClr val="000000"/>
              </a:solidFill>
            </a:endParaRPr>
          </a:p>
        </p:txBody>
      </p:sp>
      <p:sp>
        <p:nvSpPr>
          <p:cNvPr id="5125" name="Rectangle 5"/>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pPr fontAlgn="base">
              <a:spcBef>
                <a:spcPct val="0"/>
              </a:spcBef>
              <a:spcAft>
                <a:spcPct val="0"/>
              </a:spcAft>
            </a:pPr>
            <a:endParaRPr lang="en-US" altLang="en-US">
              <a:solidFill>
                <a:srgbClr val="000000"/>
              </a:solidFill>
            </a:endParaRPr>
          </a:p>
        </p:txBody>
      </p:sp>
      <p:sp>
        <p:nvSpPr>
          <p:cNvPr id="5126" name="Rectangle 6"/>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pPr fontAlgn="base">
              <a:spcBef>
                <a:spcPct val="0"/>
              </a:spcBef>
              <a:spcAft>
                <a:spcPct val="0"/>
              </a:spcAft>
            </a:pPr>
            <a:fld id="{A5578C19-9B20-4FFA-BBDF-9BEF6D5B9494}" type="slidenum">
              <a:rPr lang="en-US" altLang="en-US">
                <a:solidFill>
                  <a:srgbClr val="000000"/>
                </a:solidFill>
              </a:rPr>
              <a:pPr fontAlgn="base">
                <a:spcBef>
                  <a:spcPct val="0"/>
                </a:spcBef>
                <a:spcAft>
                  <a:spcPct val="0"/>
                </a:spcAft>
              </a:pPr>
              <a:t>‹#›</a:t>
            </a:fld>
            <a:endParaRPr lang="en-US" altLang="en-US">
              <a:solidFill>
                <a:srgbClr val="000000"/>
              </a:solidFill>
            </a:endParaRPr>
          </a:p>
        </p:txBody>
      </p:sp>
      <p:sp>
        <p:nvSpPr>
          <p:cNvPr id="5127" name="Freeform 7"/>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a:lstStyle/>
          <a:p>
            <a:pPr fontAlgn="base">
              <a:spcBef>
                <a:spcPct val="0"/>
              </a:spcBef>
              <a:spcAft>
                <a:spcPct val="0"/>
              </a:spcAft>
            </a:pPr>
            <a:endParaRPr lang="en-US">
              <a:solidFill>
                <a:srgbClr val="000000"/>
              </a:solidFill>
            </a:endParaRPr>
          </a:p>
        </p:txBody>
      </p:sp>
      <p:sp>
        <p:nvSpPr>
          <p:cNvPr id="5128" name="Line 8"/>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en-US">
              <a:solidFill>
                <a:srgbClr val="000000"/>
              </a:solidFill>
            </a:endParaRPr>
          </a:p>
        </p:txBody>
      </p:sp>
    </p:spTree>
    <p:extLst>
      <p:ext uri="{BB962C8B-B14F-4D97-AF65-F5344CB8AC3E}">
        <p14:creationId xmlns="" xmlns:p14="http://schemas.microsoft.com/office/powerpoint/2010/main" val="2540805962"/>
      </p:ext>
    </p:extLst>
  </p:cSld>
  <p:clrMap bg1="lt1" tx1="dk1" bg2="lt2" tx2="dk2" accent1="accent1" accent2="accent2" accent3="accent3" accent4="accent4" accent5="accent5" accent6="accent6" hlink="hlink" folHlink="folHlink"/>
  <p:sldLayoutIdLst>
    <p:sldLayoutId id="2147484011" r:id="rId1"/>
    <p:sldLayoutId id="2147484012" r:id="rId2"/>
    <p:sldLayoutId id="2147484013" r:id="rId3"/>
    <p:sldLayoutId id="2147484014" r:id="rId4"/>
    <p:sldLayoutId id="2147484015" r:id="rId5"/>
    <p:sldLayoutId id="2147484016" r:id="rId6"/>
    <p:sldLayoutId id="2147484017" r:id="rId7"/>
    <p:sldLayoutId id="2147484018" r:id="rId8"/>
    <p:sldLayoutId id="2147484019" r:id="rId9"/>
    <p:sldLayoutId id="2147484020" r:id="rId10"/>
    <p:sldLayoutId id="2147484021" r:id="rId11"/>
  </p:sldLayoutIdLst>
  <p:timing>
    <p:tnLst>
      <p:par>
        <p:cTn id="1" dur="indefinite" restart="never" nodeType="tmRoot"/>
      </p:par>
    </p:tnLst>
  </p:timing>
  <p:txStyles>
    <p:titleStyle>
      <a:lvl1pPr algn="l" rtl="0" fontAlgn="base">
        <a:spcBef>
          <a:spcPct val="0"/>
        </a:spcBef>
        <a:spcAft>
          <a:spcPct val="0"/>
        </a:spcAft>
        <a:defRPr sz="4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itchFamily="18" charset="0"/>
        </a:defRPr>
      </a:lvl2pPr>
      <a:lvl3pPr algn="l" rtl="0" fontAlgn="base">
        <a:spcBef>
          <a:spcPct val="0"/>
        </a:spcBef>
        <a:spcAft>
          <a:spcPct val="0"/>
        </a:spcAft>
        <a:defRPr sz="4200">
          <a:solidFill>
            <a:schemeClr val="tx2"/>
          </a:solidFill>
          <a:latin typeface="Garamond" pitchFamily="18" charset="0"/>
        </a:defRPr>
      </a:lvl3pPr>
      <a:lvl4pPr algn="l" rtl="0" fontAlgn="base">
        <a:spcBef>
          <a:spcPct val="0"/>
        </a:spcBef>
        <a:spcAft>
          <a:spcPct val="0"/>
        </a:spcAft>
        <a:defRPr sz="4200">
          <a:solidFill>
            <a:schemeClr val="tx2"/>
          </a:solidFill>
          <a:latin typeface="Garamond" pitchFamily="18" charset="0"/>
        </a:defRPr>
      </a:lvl4pPr>
      <a:lvl5pPr algn="l" rtl="0" fontAlgn="base">
        <a:spcBef>
          <a:spcPct val="0"/>
        </a:spcBef>
        <a:spcAft>
          <a:spcPct val="0"/>
        </a:spcAft>
        <a:defRPr sz="4200">
          <a:solidFill>
            <a:schemeClr val="tx2"/>
          </a:solidFill>
          <a:latin typeface="Garamond" pitchFamily="18" charset="0"/>
        </a:defRPr>
      </a:lvl5pPr>
      <a:lvl6pPr marL="457200" algn="l" rtl="0" fontAlgn="base">
        <a:spcBef>
          <a:spcPct val="0"/>
        </a:spcBef>
        <a:spcAft>
          <a:spcPct val="0"/>
        </a:spcAft>
        <a:defRPr sz="4200">
          <a:solidFill>
            <a:schemeClr val="tx2"/>
          </a:solidFill>
          <a:latin typeface="Garamond" pitchFamily="18" charset="0"/>
        </a:defRPr>
      </a:lvl6pPr>
      <a:lvl7pPr marL="914400" algn="l" rtl="0" fontAlgn="base">
        <a:spcBef>
          <a:spcPct val="0"/>
        </a:spcBef>
        <a:spcAft>
          <a:spcPct val="0"/>
        </a:spcAft>
        <a:defRPr sz="4200">
          <a:solidFill>
            <a:schemeClr val="tx2"/>
          </a:solidFill>
          <a:latin typeface="Garamond" pitchFamily="18" charset="0"/>
        </a:defRPr>
      </a:lvl7pPr>
      <a:lvl8pPr marL="1371600" algn="l" rtl="0" fontAlgn="base">
        <a:spcBef>
          <a:spcPct val="0"/>
        </a:spcBef>
        <a:spcAft>
          <a:spcPct val="0"/>
        </a:spcAft>
        <a:defRPr sz="4200">
          <a:solidFill>
            <a:schemeClr val="tx2"/>
          </a:solidFill>
          <a:latin typeface="Garamond" pitchFamily="18" charset="0"/>
        </a:defRPr>
      </a:lvl8pPr>
      <a:lvl9pPr marL="1828800" algn="l" rtl="0" fontAlgn="base">
        <a:spcBef>
          <a:spcPct val="0"/>
        </a:spcBef>
        <a:spcAft>
          <a:spcPct val="0"/>
        </a:spcAft>
        <a:defRPr sz="4200">
          <a:solidFill>
            <a:schemeClr val="tx2"/>
          </a:solidFill>
          <a:latin typeface="Garamond" pitchFamily="18" charset="0"/>
        </a:defRPr>
      </a:lvl9pPr>
    </p:titleStyle>
    <p:bodyStyle>
      <a:lvl1pPr marL="342900" indent="-342900" algn="l" rtl="0" fontAlgn="base">
        <a:spcBef>
          <a:spcPct val="20000"/>
        </a:spcBef>
        <a:spcAft>
          <a:spcPct val="0"/>
        </a:spcAft>
        <a:buClr>
          <a:schemeClr val="accent1"/>
        </a:buClr>
        <a:buSzPct val="65000"/>
        <a:buFont typeface="Wingdings" pitchFamily="2" charset="2"/>
        <a:buChar char="n"/>
        <a:defRPr sz="30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itchFamily="2" charset="2"/>
        <a:buChar char="q"/>
        <a:defRPr sz="2600">
          <a:solidFill>
            <a:schemeClr val="tx1"/>
          </a:solidFill>
          <a:latin typeface="+mn-lt"/>
        </a:defRPr>
      </a:lvl2pPr>
      <a:lvl3pPr marL="1022350" indent="-350838" algn="l" rtl="0" fontAlgn="base">
        <a:spcBef>
          <a:spcPct val="20000"/>
        </a:spcBef>
        <a:spcAft>
          <a:spcPct val="0"/>
        </a:spcAft>
        <a:buClr>
          <a:schemeClr val="accent1"/>
        </a:buClr>
        <a:buSzPct val="65000"/>
        <a:buFont typeface="Wingdings" pitchFamily="2" charset="2"/>
        <a:buChar char="n"/>
        <a:defRPr sz="2200">
          <a:solidFill>
            <a:schemeClr val="tx1"/>
          </a:solidFill>
          <a:latin typeface="+mn-lt"/>
        </a:defRPr>
      </a:lvl3pPr>
      <a:lvl4pPr marL="1339850" indent="-315913" algn="l" rtl="0" fontAlgn="base">
        <a:spcBef>
          <a:spcPct val="20000"/>
        </a:spcBef>
        <a:spcAft>
          <a:spcPct val="0"/>
        </a:spcAft>
        <a:buClr>
          <a:schemeClr val="accent2"/>
        </a:buClr>
        <a:buSzPct val="70000"/>
        <a:buFont typeface="Wingdings" pitchFamily="2" charset="2"/>
        <a:buChar char="q"/>
        <a:defRPr sz="2000">
          <a:solidFill>
            <a:schemeClr val="tx1"/>
          </a:solidFill>
          <a:latin typeface="+mn-lt"/>
        </a:defRPr>
      </a:lvl4pPr>
      <a:lvl5pPr marL="16811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bwMode="auto">
          <a:xfrm>
            <a:off x="406400" y="228600"/>
            <a:ext cx="7772400" cy="91440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smtClean="0"/>
              <a:t>Click to edit Master title style</a:t>
            </a:r>
          </a:p>
        </p:txBody>
      </p:sp>
      <p:sp>
        <p:nvSpPr>
          <p:cNvPr id="2051" name="Rectangle 3"/>
          <p:cNvSpPr>
            <a:spLocks noGrp="1" noChangeArrowheads="1"/>
          </p:cNvSpPr>
          <p:nvPr>
            <p:ph type="body" idx="1"/>
          </p:nvPr>
        </p:nvSpPr>
        <p:spPr bwMode="auto">
          <a:xfrm>
            <a:off x="457200" y="1600200"/>
            <a:ext cx="8178800" cy="445770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2052" name="Rectangle 4"/>
          <p:cNvSpPr>
            <a:spLocks noGrp="1" noChangeArrowheads="1"/>
          </p:cNvSpPr>
          <p:nvPr>
            <p:ph type="dt" sz="half" idx="2"/>
          </p:nvPr>
        </p:nvSpPr>
        <p:spPr bwMode="auto">
          <a:xfrm>
            <a:off x="431800" y="6229350"/>
            <a:ext cx="1905000" cy="45720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l">
              <a:spcBef>
                <a:spcPct val="50000"/>
              </a:spcBef>
              <a:buClrTx/>
              <a:buFontTx/>
              <a:buNone/>
              <a:defRPr sz="1400">
                <a:latin typeface="Arial" charset="0"/>
              </a:defRPr>
            </a:lvl1pPr>
          </a:lstStyle>
          <a:p>
            <a:pPr eaLnBrk="0" fontAlgn="base" hangingPunct="0">
              <a:spcAft>
                <a:spcPct val="0"/>
              </a:spcAft>
            </a:pPr>
            <a:endParaRPr lang="en-US">
              <a:solidFill>
                <a:srgbClr val="3366FF"/>
              </a:solidFill>
            </a:endParaRPr>
          </a:p>
        </p:txBody>
      </p:sp>
      <p:sp>
        <p:nvSpPr>
          <p:cNvPr id="2053" name="Rectangle 5"/>
          <p:cNvSpPr>
            <a:spLocks noGrp="1" noChangeArrowheads="1"/>
          </p:cNvSpPr>
          <p:nvPr>
            <p:ph type="ftr" sz="quarter" idx="3"/>
          </p:nvPr>
        </p:nvSpPr>
        <p:spPr bwMode="auto">
          <a:xfrm>
            <a:off x="3124200" y="6229350"/>
            <a:ext cx="2895600" cy="45720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spcBef>
                <a:spcPct val="50000"/>
              </a:spcBef>
              <a:buClrTx/>
              <a:buFontTx/>
              <a:buNone/>
              <a:defRPr sz="1400">
                <a:latin typeface="Arial" charset="0"/>
              </a:defRPr>
            </a:lvl1pPr>
          </a:lstStyle>
          <a:p>
            <a:pPr algn="ctr" eaLnBrk="0" fontAlgn="base" hangingPunct="0">
              <a:spcAft>
                <a:spcPct val="0"/>
              </a:spcAft>
            </a:pPr>
            <a:endParaRPr lang="en-US">
              <a:solidFill>
                <a:srgbClr val="3366FF"/>
              </a:solidFill>
            </a:endParaRPr>
          </a:p>
        </p:txBody>
      </p:sp>
      <p:sp>
        <p:nvSpPr>
          <p:cNvPr id="2054" name="Rectangle 6"/>
          <p:cNvSpPr>
            <a:spLocks noGrp="1" noChangeArrowheads="1"/>
          </p:cNvSpPr>
          <p:nvPr>
            <p:ph type="sldNum" sz="quarter" idx="4"/>
          </p:nvPr>
        </p:nvSpPr>
        <p:spPr bwMode="auto">
          <a:xfrm>
            <a:off x="7162800" y="6248400"/>
            <a:ext cx="1905000" cy="45720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r">
              <a:spcBef>
                <a:spcPct val="50000"/>
              </a:spcBef>
              <a:buClrTx/>
              <a:buFontTx/>
              <a:buNone/>
              <a:defRPr sz="1200">
                <a:latin typeface="Arial" charset="0"/>
              </a:defRPr>
            </a:lvl1pPr>
          </a:lstStyle>
          <a:p>
            <a:pPr eaLnBrk="0" fontAlgn="base" hangingPunct="0">
              <a:spcAft>
                <a:spcPct val="0"/>
              </a:spcAft>
            </a:pPr>
            <a:r>
              <a:rPr lang="en-US">
                <a:solidFill>
                  <a:srgbClr val="3366FF"/>
                </a:solidFill>
              </a:rPr>
              <a:t>slide </a:t>
            </a:r>
            <a:fld id="{A851951A-2654-4BA6-AA1D-7A8D9C3E5D39}" type="slidenum">
              <a:rPr lang="en-US">
                <a:solidFill>
                  <a:srgbClr val="3366FF"/>
                </a:solidFill>
              </a:rPr>
              <a:pPr eaLnBrk="0" fontAlgn="base" hangingPunct="0">
                <a:spcAft>
                  <a:spcPct val="0"/>
                </a:spcAft>
              </a:pPr>
              <a:t>‹#›</a:t>
            </a:fld>
            <a:endParaRPr lang="en-US">
              <a:solidFill>
                <a:srgbClr val="3366FF"/>
              </a:solidFill>
            </a:endParaRPr>
          </a:p>
        </p:txBody>
      </p:sp>
      <p:sp>
        <p:nvSpPr>
          <p:cNvPr id="2062" name="AutoShape 14" descr="Granite"/>
          <p:cNvSpPr>
            <a:spLocks noChangeArrowheads="1"/>
          </p:cNvSpPr>
          <p:nvPr/>
        </p:nvSpPr>
        <p:spPr bwMode="auto">
          <a:xfrm>
            <a:off x="533400" y="1295400"/>
            <a:ext cx="7620000" cy="76200"/>
          </a:xfrm>
          <a:prstGeom prst="roundRect">
            <a:avLst>
              <a:gd name="adj" fmla="val 16667"/>
            </a:avLst>
          </a:prstGeom>
          <a:blipFill dpi="0" rotWithShape="0">
            <a:blip r:embed="rId13"/>
            <a:srcRect/>
            <a:tile tx="0" ty="0" sx="100000" sy="100000" flip="none" algn="tl"/>
          </a:blip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eaLnBrk="0" fontAlgn="base" hangingPunct="0">
              <a:spcBef>
                <a:spcPct val="20000"/>
              </a:spcBef>
              <a:spcAft>
                <a:spcPct val="0"/>
              </a:spcAft>
              <a:buClr>
                <a:srgbClr val="008080"/>
              </a:buClr>
              <a:buFontTx/>
              <a:buChar char="•"/>
            </a:pPr>
            <a:endParaRPr lang="en-US" sz="2400">
              <a:solidFill>
                <a:srgbClr val="3366FF"/>
              </a:solidFill>
            </a:endParaRPr>
          </a:p>
        </p:txBody>
      </p:sp>
    </p:spTree>
    <p:extLst>
      <p:ext uri="{BB962C8B-B14F-4D97-AF65-F5344CB8AC3E}">
        <p14:creationId xmlns="" xmlns:p14="http://schemas.microsoft.com/office/powerpoint/2010/main" val="1252208325"/>
      </p:ext>
    </p:extLst>
  </p:cSld>
  <p:clrMap bg1="lt1" tx1="dk1" bg2="lt2" tx2="dk2" accent1="accent1" accent2="accent2" accent3="accent3" accent4="accent4" accent5="accent5" accent6="accent6" hlink="hlink" folHlink="folHlink"/>
  <p:sldLayoutIdLst>
    <p:sldLayoutId id="2147484023" r:id="rId1"/>
    <p:sldLayoutId id="2147484024" r:id="rId2"/>
    <p:sldLayoutId id="2147484025" r:id="rId3"/>
    <p:sldLayoutId id="2147484026" r:id="rId4"/>
    <p:sldLayoutId id="2147484027" r:id="rId5"/>
    <p:sldLayoutId id="2147484028" r:id="rId6"/>
    <p:sldLayoutId id="2147484029" r:id="rId7"/>
    <p:sldLayoutId id="2147484030" r:id="rId8"/>
    <p:sldLayoutId id="2147484031" r:id="rId9"/>
    <p:sldLayoutId id="2147484032" r:id="rId10"/>
    <p:sldLayoutId id="2147484033" r:id="rId11"/>
  </p:sldLayoutIdLst>
  <p:hf hdr="0" ftr="0" dt="0"/>
  <p:txStyles>
    <p:titleStyle>
      <a:lvl1pPr algn="l" rtl="0" eaLnBrk="0" fontAlgn="base" hangingPunct="0">
        <a:spcBef>
          <a:spcPct val="0"/>
        </a:spcBef>
        <a:spcAft>
          <a:spcPct val="0"/>
        </a:spcAft>
        <a:defRPr kumimoji="1" sz="4000">
          <a:solidFill>
            <a:schemeClr val="tx2"/>
          </a:solidFill>
          <a:latin typeface="+mj-lt"/>
          <a:ea typeface="+mj-ea"/>
          <a:cs typeface="+mj-cs"/>
        </a:defRPr>
      </a:lvl1pPr>
      <a:lvl2pPr algn="l" rtl="0" eaLnBrk="0" fontAlgn="base" hangingPunct="0">
        <a:spcBef>
          <a:spcPct val="0"/>
        </a:spcBef>
        <a:spcAft>
          <a:spcPct val="0"/>
        </a:spcAft>
        <a:defRPr kumimoji="1" sz="4000">
          <a:solidFill>
            <a:schemeClr val="tx2"/>
          </a:solidFill>
          <a:latin typeface="Tahoma" pitchFamily="34" charset="0"/>
        </a:defRPr>
      </a:lvl2pPr>
      <a:lvl3pPr algn="l" rtl="0" eaLnBrk="0" fontAlgn="base" hangingPunct="0">
        <a:spcBef>
          <a:spcPct val="0"/>
        </a:spcBef>
        <a:spcAft>
          <a:spcPct val="0"/>
        </a:spcAft>
        <a:defRPr kumimoji="1" sz="4000">
          <a:solidFill>
            <a:schemeClr val="tx2"/>
          </a:solidFill>
          <a:latin typeface="Tahoma" pitchFamily="34" charset="0"/>
        </a:defRPr>
      </a:lvl3pPr>
      <a:lvl4pPr algn="l" rtl="0" eaLnBrk="0" fontAlgn="base" hangingPunct="0">
        <a:spcBef>
          <a:spcPct val="0"/>
        </a:spcBef>
        <a:spcAft>
          <a:spcPct val="0"/>
        </a:spcAft>
        <a:defRPr kumimoji="1" sz="4000">
          <a:solidFill>
            <a:schemeClr val="tx2"/>
          </a:solidFill>
          <a:latin typeface="Tahoma" pitchFamily="34" charset="0"/>
        </a:defRPr>
      </a:lvl4pPr>
      <a:lvl5pPr algn="l" rtl="0" eaLnBrk="0" fontAlgn="base" hangingPunct="0">
        <a:spcBef>
          <a:spcPct val="0"/>
        </a:spcBef>
        <a:spcAft>
          <a:spcPct val="0"/>
        </a:spcAft>
        <a:defRPr kumimoji="1" sz="4000">
          <a:solidFill>
            <a:schemeClr val="tx2"/>
          </a:solidFill>
          <a:latin typeface="Tahoma" pitchFamily="34" charset="0"/>
        </a:defRPr>
      </a:lvl5pPr>
      <a:lvl6pPr marL="457200" algn="l" rtl="0" eaLnBrk="0" fontAlgn="base" hangingPunct="0">
        <a:spcBef>
          <a:spcPct val="0"/>
        </a:spcBef>
        <a:spcAft>
          <a:spcPct val="0"/>
        </a:spcAft>
        <a:defRPr kumimoji="1" sz="4000">
          <a:solidFill>
            <a:schemeClr val="tx2"/>
          </a:solidFill>
          <a:latin typeface="Tahoma" pitchFamily="34" charset="0"/>
        </a:defRPr>
      </a:lvl6pPr>
      <a:lvl7pPr marL="914400" algn="l" rtl="0" eaLnBrk="0" fontAlgn="base" hangingPunct="0">
        <a:spcBef>
          <a:spcPct val="0"/>
        </a:spcBef>
        <a:spcAft>
          <a:spcPct val="0"/>
        </a:spcAft>
        <a:defRPr kumimoji="1" sz="4000">
          <a:solidFill>
            <a:schemeClr val="tx2"/>
          </a:solidFill>
          <a:latin typeface="Tahoma" pitchFamily="34" charset="0"/>
        </a:defRPr>
      </a:lvl7pPr>
      <a:lvl8pPr marL="1371600" algn="l" rtl="0" eaLnBrk="0" fontAlgn="base" hangingPunct="0">
        <a:spcBef>
          <a:spcPct val="0"/>
        </a:spcBef>
        <a:spcAft>
          <a:spcPct val="0"/>
        </a:spcAft>
        <a:defRPr kumimoji="1" sz="4000">
          <a:solidFill>
            <a:schemeClr val="tx2"/>
          </a:solidFill>
          <a:latin typeface="Tahoma" pitchFamily="34" charset="0"/>
        </a:defRPr>
      </a:lvl8pPr>
      <a:lvl9pPr marL="1828800" algn="l" rtl="0" eaLnBrk="0" fontAlgn="base" hangingPunct="0">
        <a:spcBef>
          <a:spcPct val="0"/>
        </a:spcBef>
        <a:spcAft>
          <a:spcPct val="0"/>
        </a:spcAft>
        <a:defRPr kumimoji="1" sz="4000">
          <a:solidFill>
            <a:schemeClr val="tx2"/>
          </a:solidFill>
          <a:latin typeface="Tahoma" pitchFamily="34" charset="0"/>
        </a:defRPr>
      </a:lvl9pPr>
    </p:titleStyle>
    <p:bodyStyle>
      <a:lvl1pPr marL="342900" indent="-342900" algn="l" rtl="0" eaLnBrk="0" fontAlgn="base" hangingPunct="0">
        <a:spcBef>
          <a:spcPct val="20000"/>
        </a:spcBef>
        <a:spcAft>
          <a:spcPct val="0"/>
        </a:spcAft>
        <a:buClr>
          <a:schemeClr val="accent2"/>
        </a:buClr>
        <a:buFont typeface="Monotype Sorts" pitchFamily="2" charset="2"/>
        <a:buChar char="u"/>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Char char="•"/>
        <a:defRPr kumimoji="1" sz="2400">
          <a:solidFill>
            <a:schemeClr val="bg2"/>
          </a:solidFill>
          <a:latin typeface="+mn-lt"/>
        </a:defRPr>
      </a:lvl2pPr>
      <a:lvl3pPr marL="1143000" indent="-228600" algn="l" rtl="0" eaLnBrk="0" fontAlgn="base" hangingPunct="0">
        <a:spcBef>
          <a:spcPct val="20000"/>
        </a:spcBef>
        <a:spcAft>
          <a:spcPct val="0"/>
        </a:spcAft>
        <a:buClr>
          <a:schemeClr val="accent2"/>
        </a:buClr>
        <a:buChar char="–"/>
        <a:defRPr kumimoji="1" sz="2000">
          <a:solidFill>
            <a:schemeClr val="accent2"/>
          </a:solidFill>
          <a:latin typeface="+mn-lt"/>
        </a:defRPr>
      </a:lvl3pPr>
      <a:lvl4pPr marL="1600200" indent="-228600" algn="l" rtl="0" eaLnBrk="0" fontAlgn="base" hangingPunct="0">
        <a:spcBef>
          <a:spcPct val="20000"/>
        </a:spcBef>
        <a:spcAft>
          <a:spcPct val="0"/>
        </a:spcAft>
        <a:buClr>
          <a:schemeClr val="accent2"/>
        </a:buClr>
        <a:buChar char="•"/>
        <a:defRPr kumimoji="1" sz="2000">
          <a:solidFill>
            <a:schemeClr val="accent2"/>
          </a:solidFill>
          <a:latin typeface="+mn-lt"/>
        </a:defRPr>
      </a:lvl4pPr>
      <a:lvl5pPr marL="2057400" indent="-228600" algn="l" rtl="0" eaLnBrk="0" fontAlgn="base" hangingPunct="0">
        <a:spcBef>
          <a:spcPct val="20000"/>
        </a:spcBef>
        <a:spcAft>
          <a:spcPct val="0"/>
        </a:spcAft>
        <a:buClr>
          <a:schemeClr val="accent2"/>
        </a:buClr>
        <a:buChar char="–"/>
        <a:defRPr kumimoji="1" sz="2000">
          <a:solidFill>
            <a:schemeClr val="accent2"/>
          </a:solidFill>
          <a:latin typeface="+mn-lt"/>
        </a:defRPr>
      </a:lvl5pPr>
      <a:lvl6pPr marL="2514600" indent="-228600" algn="l" rtl="0" eaLnBrk="0" fontAlgn="base" hangingPunct="0">
        <a:spcBef>
          <a:spcPct val="20000"/>
        </a:spcBef>
        <a:spcAft>
          <a:spcPct val="0"/>
        </a:spcAft>
        <a:buClr>
          <a:schemeClr val="accent2"/>
        </a:buClr>
        <a:buChar char="–"/>
        <a:defRPr kumimoji="1" sz="2000">
          <a:solidFill>
            <a:schemeClr val="accent2"/>
          </a:solidFill>
          <a:latin typeface="+mn-lt"/>
        </a:defRPr>
      </a:lvl6pPr>
      <a:lvl7pPr marL="2971800" indent="-228600" algn="l" rtl="0" eaLnBrk="0" fontAlgn="base" hangingPunct="0">
        <a:spcBef>
          <a:spcPct val="20000"/>
        </a:spcBef>
        <a:spcAft>
          <a:spcPct val="0"/>
        </a:spcAft>
        <a:buClr>
          <a:schemeClr val="accent2"/>
        </a:buClr>
        <a:buChar char="–"/>
        <a:defRPr kumimoji="1" sz="2000">
          <a:solidFill>
            <a:schemeClr val="accent2"/>
          </a:solidFill>
          <a:latin typeface="+mn-lt"/>
        </a:defRPr>
      </a:lvl7pPr>
      <a:lvl8pPr marL="3429000" indent="-228600" algn="l" rtl="0" eaLnBrk="0" fontAlgn="base" hangingPunct="0">
        <a:spcBef>
          <a:spcPct val="20000"/>
        </a:spcBef>
        <a:spcAft>
          <a:spcPct val="0"/>
        </a:spcAft>
        <a:buClr>
          <a:schemeClr val="accent2"/>
        </a:buClr>
        <a:buChar char="–"/>
        <a:defRPr kumimoji="1" sz="2000">
          <a:solidFill>
            <a:schemeClr val="accent2"/>
          </a:solidFill>
          <a:latin typeface="+mn-lt"/>
        </a:defRPr>
      </a:lvl8pPr>
      <a:lvl9pPr marL="3886200" indent="-228600" algn="l" rtl="0" eaLnBrk="0" fontAlgn="base" hangingPunct="0">
        <a:spcBef>
          <a:spcPct val="20000"/>
        </a:spcBef>
        <a:spcAft>
          <a:spcPct val="0"/>
        </a:spcAft>
        <a:buClr>
          <a:schemeClr val="accent2"/>
        </a:buClr>
        <a:buChar char="–"/>
        <a:defRPr kumimoji="1" sz="2000">
          <a:solidFill>
            <a:schemeClr val="accent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9365" name="Picture 5" descr="PPT_Deck_Finished"/>
          <p:cNvPicPr>
            <a:picLocks noChangeAspect="1" noChangeArrowheads="1"/>
          </p:cNvPicPr>
          <p:nvPr/>
        </p:nvPicPr>
        <p:blipFill>
          <a:blip r:embed="rId14">
            <a:extLst>
              <a:ext uri="{28A0092B-C50C-407E-A947-70E740481C1C}">
                <a14:useLocalDpi xmlns="" xmlns:a14="http://schemas.microsoft.com/office/drawing/2010/main" val="0"/>
              </a:ext>
            </a:extLst>
          </a:blip>
          <a:srcRect/>
          <a:stretch>
            <a:fillRect/>
          </a:stretch>
        </p:blipFill>
        <p:spPr bwMode="auto">
          <a:xfrm>
            <a:off x="762000" y="838200"/>
            <a:ext cx="7620000" cy="5715000"/>
          </a:xfrm>
          <a:prstGeom prst="rect">
            <a:avLst/>
          </a:prstGeom>
          <a:noFill/>
          <a:extLst>
            <a:ext uri="{909E8E84-426E-40DD-AFC4-6F175D3DCCD1}">
              <a14:hiddenFill xmlns="" xmlns:a14="http://schemas.microsoft.com/office/drawing/2010/main">
                <a:solidFill>
                  <a:srgbClr val="FFFFFF"/>
                </a:solidFill>
              </a14:hiddenFill>
            </a:ext>
          </a:extLst>
        </p:spPr>
      </p:pic>
      <p:pic>
        <p:nvPicPr>
          <p:cNvPr id="1039362" name="Picture 2" descr="PPT_Deck_Finished"/>
          <p:cNvPicPr>
            <a:picLocks noChangeAspect="1" noChangeArrowheads="1"/>
          </p:cNvPicPr>
          <p:nvPr/>
        </p:nvPicPr>
        <p:blipFill>
          <a:blip r:embed="rId14">
            <a:extLst>
              <a:ext uri="{28A0092B-C50C-407E-A947-70E740481C1C}">
                <a14:useLocalDpi xmlns="" xmlns:a14="http://schemas.microsoft.com/office/drawing/2010/main" val="0"/>
              </a:ext>
            </a:extLst>
          </a:blip>
          <a:srcRect/>
          <a:stretch>
            <a:fillRect/>
          </a:stretch>
        </p:blipFill>
        <p:spPr bwMode="auto">
          <a:xfrm>
            <a:off x="762000" y="838200"/>
            <a:ext cx="7620000" cy="5715000"/>
          </a:xfrm>
          <a:prstGeom prst="rect">
            <a:avLst/>
          </a:prstGeom>
          <a:noFill/>
          <a:extLst>
            <a:ext uri="{909E8E84-426E-40DD-AFC4-6F175D3DCCD1}">
              <a14:hiddenFill xmlns="" xmlns:a14="http://schemas.microsoft.com/office/drawing/2010/main">
                <a:solidFill>
                  <a:srgbClr val="FFFFFF"/>
                </a:solidFill>
              </a14:hiddenFill>
            </a:ext>
          </a:extLst>
        </p:spPr>
      </p:pic>
      <p:sp>
        <p:nvSpPr>
          <p:cNvPr id="1039363" name="Rectangle 3"/>
          <p:cNvSpPr>
            <a:spLocks noGrp="1" noChangeArrowheads="1"/>
          </p:cNvSpPr>
          <p:nvPr>
            <p:ph type="title"/>
          </p:nvPr>
        </p:nvSpPr>
        <p:spPr bwMode="auto">
          <a:xfrm>
            <a:off x="838200" y="77788"/>
            <a:ext cx="7391400" cy="684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0" tIns="45720" rIns="91440" bIns="45720" numCol="1" anchor="ctr" anchorCtr="0" compatLnSpc="1">
            <a:prstTxWarp prst="textNoShape">
              <a:avLst/>
            </a:prstTxWarp>
          </a:bodyPr>
          <a:lstStyle/>
          <a:p>
            <a:pPr lvl="0"/>
            <a:r>
              <a:rPr lang="en-US" smtClean="0"/>
              <a:t>Slide Title</a:t>
            </a:r>
          </a:p>
        </p:txBody>
      </p:sp>
      <p:sp>
        <p:nvSpPr>
          <p:cNvPr id="1039364" name="Rectangle 4"/>
          <p:cNvSpPr>
            <a:spLocks noGrp="1" noChangeArrowheads="1"/>
          </p:cNvSpPr>
          <p:nvPr>
            <p:ph type="body" idx="1"/>
          </p:nvPr>
        </p:nvSpPr>
        <p:spPr bwMode="auto">
          <a:xfrm>
            <a:off x="1052513" y="1447800"/>
            <a:ext cx="7024687" cy="46942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US" smtClean="0"/>
              <a:t>Body Text</a:t>
            </a:r>
          </a:p>
          <a:p>
            <a:pPr lvl="1"/>
            <a:r>
              <a:rPr lang="en-US" smtClean="0"/>
              <a:t>Second level</a:t>
            </a:r>
          </a:p>
          <a:p>
            <a:pPr lvl="2"/>
            <a:r>
              <a:rPr lang="en-US" smtClean="0"/>
              <a:t>Third level</a:t>
            </a:r>
          </a:p>
          <a:p>
            <a:pPr lvl="3"/>
            <a:r>
              <a:rPr lang="en-US" smtClean="0"/>
              <a:t>Fourth level</a:t>
            </a:r>
          </a:p>
          <a:p>
            <a:pPr lvl="4"/>
            <a:r>
              <a:rPr lang="en-US" smtClean="0"/>
              <a:t>Fifth level</a:t>
            </a:r>
          </a:p>
        </p:txBody>
      </p:sp>
    </p:spTree>
    <p:extLst>
      <p:ext uri="{BB962C8B-B14F-4D97-AF65-F5344CB8AC3E}">
        <p14:creationId xmlns="" xmlns:p14="http://schemas.microsoft.com/office/powerpoint/2010/main" val="3352199953"/>
      </p:ext>
    </p:extLst>
  </p:cSld>
  <p:clrMap bg1="lt1" tx1="dk1" bg2="lt2" tx2="dk2" accent1="accent1" accent2="accent2" accent3="accent3" accent4="accent4" accent5="accent5" accent6="accent6" hlink="hlink" folHlink="folHlink"/>
  <p:sldLayoutIdLst>
    <p:sldLayoutId id="2147484035" r:id="rId1"/>
    <p:sldLayoutId id="2147484036" r:id="rId2"/>
    <p:sldLayoutId id="2147484037" r:id="rId3"/>
    <p:sldLayoutId id="2147484038" r:id="rId4"/>
    <p:sldLayoutId id="2147484039" r:id="rId5"/>
    <p:sldLayoutId id="2147484040" r:id="rId6"/>
    <p:sldLayoutId id="2147484041" r:id="rId7"/>
    <p:sldLayoutId id="2147484042" r:id="rId8"/>
    <p:sldLayoutId id="2147484043" r:id="rId9"/>
    <p:sldLayoutId id="2147484044" r:id="rId10"/>
    <p:sldLayoutId id="2147484045" r:id="rId11"/>
    <p:sldLayoutId id="2147484046" r:id="rId12"/>
  </p:sldLayoutIdLst>
  <p:txStyles>
    <p:titleStyle>
      <a:lvl1pPr algn="l" rtl="0" eaLnBrk="0" fontAlgn="base" hangingPunct="0">
        <a:lnSpc>
          <a:spcPct val="80000"/>
        </a:lnSpc>
        <a:spcBef>
          <a:spcPct val="0"/>
        </a:spcBef>
        <a:spcAft>
          <a:spcPct val="0"/>
        </a:spcAft>
        <a:buClr>
          <a:srgbClr val="DC0081"/>
        </a:buClr>
        <a:buFont typeface="Wingdings" pitchFamily="2" charset="2"/>
        <a:defRPr sz="3000" b="1">
          <a:solidFill>
            <a:schemeClr val="tx2"/>
          </a:solidFill>
          <a:latin typeface="+mj-lt"/>
          <a:ea typeface="+mj-ea"/>
          <a:cs typeface="+mj-cs"/>
        </a:defRPr>
      </a:lvl1pPr>
      <a:lvl2pPr algn="l" rtl="0" eaLnBrk="0" fontAlgn="base" hangingPunct="0">
        <a:lnSpc>
          <a:spcPct val="80000"/>
        </a:lnSpc>
        <a:spcBef>
          <a:spcPct val="0"/>
        </a:spcBef>
        <a:spcAft>
          <a:spcPct val="0"/>
        </a:spcAft>
        <a:buClr>
          <a:srgbClr val="DC0081"/>
        </a:buClr>
        <a:buFont typeface="Wingdings" pitchFamily="2" charset="2"/>
        <a:defRPr sz="3000" b="1">
          <a:solidFill>
            <a:schemeClr val="tx2"/>
          </a:solidFill>
          <a:latin typeface="Arial Narrow" pitchFamily="34" charset="0"/>
        </a:defRPr>
      </a:lvl2pPr>
      <a:lvl3pPr algn="l" rtl="0" eaLnBrk="0" fontAlgn="base" hangingPunct="0">
        <a:lnSpc>
          <a:spcPct val="80000"/>
        </a:lnSpc>
        <a:spcBef>
          <a:spcPct val="0"/>
        </a:spcBef>
        <a:spcAft>
          <a:spcPct val="0"/>
        </a:spcAft>
        <a:buClr>
          <a:srgbClr val="DC0081"/>
        </a:buClr>
        <a:buFont typeface="Wingdings" pitchFamily="2" charset="2"/>
        <a:defRPr sz="3000" b="1">
          <a:solidFill>
            <a:schemeClr val="tx2"/>
          </a:solidFill>
          <a:latin typeface="Arial Narrow" pitchFamily="34" charset="0"/>
        </a:defRPr>
      </a:lvl3pPr>
      <a:lvl4pPr algn="l" rtl="0" eaLnBrk="0" fontAlgn="base" hangingPunct="0">
        <a:lnSpc>
          <a:spcPct val="80000"/>
        </a:lnSpc>
        <a:spcBef>
          <a:spcPct val="0"/>
        </a:spcBef>
        <a:spcAft>
          <a:spcPct val="0"/>
        </a:spcAft>
        <a:buClr>
          <a:srgbClr val="DC0081"/>
        </a:buClr>
        <a:buFont typeface="Wingdings" pitchFamily="2" charset="2"/>
        <a:defRPr sz="3000" b="1">
          <a:solidFill>
            <a:schemeClr val="tx2"/>
          </a:solidFill>
          <a:latin typeface="Arial Narrow" pitchFamily="34" charset="0"/>
        </a:defRPr>
      </a:lvl4pPr>
      <a:lvl5pPr algn="l" rtl="0" eaLnBrk="0" fontAlgn="base" hangingPunct="0">
        <a:lnSpc>
          <a:spcPct val="80000"/>
        </a:lnSpc>
        <a:spcBef>
          <a:spcPct val="0"/>
        </a:spcBef>
        <a:spcAft>
          <a:spcPct val="0"/>
        </a:spcAft>
        <a:buClr>
          <a:srgbClr val="DC0081"/>
        </a:buClr>
        <a:buFont typeface="Wingdings" pitchFamily="2" charset="2"/>
        <a:defRPr sz="3000" b="1">
          <a:solidFill>
            <a:schemeClr val="tx2"/>
          </a:solidFill>
          <a:latin typeface="Arial Narrow" pitchFamily="34" charset="0"/>
        </a:defRPr>
      </a:lvl5pPr>
      <a:lvl6pPr marL="457200" algn="l" rtl="0" eaLnBrk="0" fontAlgn="base" hangingPunct="0">
        <a:lnSpc>
          <a:spcPct val="80000"/>
        </a:lnSpc>
        <a:spcBef>
          <a:spcPct val="0"/>
        </a:spcBef>
        <a:spcAft>
          <a:spcPct val="0"/>
        </a:spcAft>
        <a:buClr>
          <a:srgbClr val="DC0081"/>
        </a:buClr>
        <a:buFont typeface="Wingdings" pitchFamily="2" charset="2"/>
        <a:defRPr sz="3000" b="1">
          <a:solidFill>
            <a:schemeClr val="tx2"/>
          </a:solidFill>
          <a:latin typeface="Arial Narrow" pitchFamily="34" charset="0"/>
        </a:defRPr>
      </a:lvl6pPr>
      <a:lvl7pPr marL="914400" algn="l" rtl="0" eaLnBrk="0" fontAlgn="base" hangingPunct="0">
        <a:lnSpc>
          <a:spcPct val="80000"/>
        </a:lnSpc>
        <a:spcBef>
          <a:spcPct val="0"/>
        </a:spcBef>
        <a:spcAft>
          <a:spcPct val="0"/>
        </a:spcAft>
        <a:buClr>
          <a:srgbClr val="DC0081"/>
        </a:buClr>
        <a:buFont typeface="Wingdings" pitchFamily="2" charset="2"/>
        <a:defRPr sz="3000" b="1">
          <a:solidFill>
            <a:schemeClr val="tx2"/>
          </a:solidFill>
          <a:latin typeface="Arial Narrow" pitchFamily="34" charset="0"/>
        </a:defRPr>
      </a:lvl7pPr>
      <a:lvl8pPr marL="1371600" algn="l" rtl="0" eaLnBrk="0" fontAlgn="base" hangingPunct="0">
        <a:lnSpc>
          <a:spcPct val="80000"/>
        </a:lnSpc>
        <a:spcBef>
          <a:spcPct val="0"/>
        </a:spcBef>
        <a:spcAft>
          <a:spcPct val="0"/>
        </a:spcAft>
        <a:buClr>
          <a:srgbClr val="DC0081"/>
        </a:buClr>
        <a:buFont typeface="Wingdings" pitchFamily="2" charset="2"/>
        <a:defRPr sz="3000" b="1">
          <a:solidFill>
            <a:schemeClr val="tx2"/>
          </a:solidFill>
          <a:latin typeface="Arial Narrow" pitchFamily="34" charset="0"/>
        </a:defRPr>
      </a:lvl8pPr>
      <a:lvl9pPr marL="1828800" algn="l" rtl="0" eaLnBrk="0" fontAlgn="base" hangingPunct="0">
        <a:lnSpc>
          <a:spcPct val="80000"/>
        </a:lnSpc>
        <a:spcBef>
          <a:spcPct val="0"/>
        </a:spcBef>
        <a:spcAft>
          <a:spcPct val="0"/>
        </a:spcAft>
        <a:buClr>
          <a:srgbClr val="DC0081"/>
        </a:buClr>
        <a:buFont typeface="Wingdings" pitchFamily="2" charset="2"/>
        <a:defRPr sz="3000" b="1">
          <a:solidFill>
            <a:schemeClr val="tx2"/>
          </a:solidFill>
          <a:latin typeface="Arial Narrow" pitchFamily="34" charset="0"/>
        </a:defRPr>
      </a:lvl9pPr>
    </p:titleStyle>
    <p:bodyStyle>
      <a:lvl1pPr marL="228600" indent="-228600" algn="l" rtl="0" eaLnBrk="0" fontAlgn="base" hangingPunct="0">
        <a:lnSpc>
          <a:spcPct val="90000"/>
        </a:lnSpc>
        <a:spcBef>
          <a:spcPct val="40000"/>
        </a:spcBef>
        <a:spcAft>
          <a:spcPct val="0"/>
        </a:spcAft>
        <a:buClr>
          <a:srgbClr val="8DACD0"/>
        </a:buClr>
        <a:buSzPct val="70000"/>
        <a:buFont typeface="Wingdings" pitchFamily="2" charset="2"/>
        <a:buBlip>
          <a:blip r:embed="rId15"/>
        </a:buBlip>
        <a:defRPr sz="2400" b="1">
          <a:solidFill>
            <a:schemeClr val="tx1"/>
          </a:solidFill>
          <a:latin typeface="+mn-lt"/>
          <a:ea typeface="+mn-ea"/>
          <a:cs typeface="+mn-cs"/>
        </a:defRPr>
      </a:lvl1pPr>
      <a:lvl2pPr marL="631825" indent="-174625" algn="l" rtl="0" eaLnBrk="0" fontAlgn="base" hangingPunct="0">
        <a:spcBef>
          <a:spcPct val="40000"/>
        </a:spcBef>
        <a:spcAft>
          <a:spcPct val="0"/>
        </a:spcAft>
        <a:buClr>
          <a:srgbClr val="8DACD0"/>
        </a:buClr>
        <a:buFont typeface="Wingdings" pitchFamily="2" charset="2"/>
        <a:buChar char=""/>
        <a:defRPr sz="2400">
          <a:solidFill>
            <a:schemeClr val="tx1"/>
          </a:solidFill>
          <a:latin typeface="+mn-lt"/>
        </a:defRPr>
      </a:lvl2pPr>
      <a:lvl3pPr marL="860425" indent="-6350" algn="l" rtl="0" eaLnBrk="0" fontAlgn="base" hangingPunct="0">
        <a:spcBef>
          <a:spcPct val="20000"/>
        </a:spcBef>
        <a:spcAft>
          <a:spcPct val="0"/>
        </a:spcAft>
        <a:defRPr sz="2000">
          <a:solidFill>
            <a:schemeClr val="tx1"/>
          </a:solidFill>
          <a:latin typeface="+mn-lt"/>
        </a:defRPr>
      </a:lvl3pPr>
      <a:lvl4pPr marL="1089025" algn="l" rtl="0" eaLnBrk="0" fontAlgn="base" hangingPunct="0">
        <a:spcBef>
          <a:spcPct val="20000"/>
        </a:spcBef>
        <a:spcAft>
          <a:spcPct val="0"/>
        </a:spcAft>
        <a:defRPr sz="2000">
          <a:solidFill>
            <a:schemeClr val="tx1"/>
          </a:solidFill>
          <a:latin typeface="+mn-lt"/>
        </a:defRPr>
      </a:lvl4pPr>
      <a:lvl5pPr marL="1312863" indent="-1588" algn="l" rtl="0" eaLnBrk="0" fontAlgn="base" hangingPunct="0">
        <a:spcBef>
          <a:spcPct val="20000"/>
        </a:spcBef>
        <a:spcAft>
          <a:spcPct val="0"/>
        </a:spcAft>
        <a:defRPr sz="2000">
          <a:solidFill>
            <a:schemeClr val="tx1"/>
          </a:solidFill>
          <a:latin typeface="+mn-lt"/>
        </a:defRPr>
      </a:lvl5pPr>
      <a:lvl6pPr marL="1770063" indent="-1588" algn="l" rtl="0" eaLnBrk="0" fontAlgn="base" hangingPunct="0">
        <a:spcBef>
          <a:spcPct val="20000"/>
        </a:spcBef>
        <a:spcAft>
          <a:spcPct val="0"/>
        </a:spcAft>
        <a:defRPr sz="2000">
          <a:solidFill>
            <a:schemeClr val="tx1"/>
          </a:solidFill>
          <a:latin typeface="+mn-lt"/>
        </a:defRPr>
      </a:lvl6pPr>
      <a:lvl7pPr marL="2227263" indent="-1588" algn="l" rtl="0" eaLnBrk="0" fontAlgn="base" hangingPunct="0">
        <a:spcBef>
          <a:spcPct val="20000"/>
        </a:spcBef>
        <a:spcAft>
          <a:spcPct val="0"/>
        </a:spcAft>
        <a:defRPr sz="2000">
          <a:solidFill>
            <a:schemeClr val="tx1"/>
          </a:solidFill>
          <a:latin typeface="+mn-lt"/>
        </a:defRPr>
      </a:lvl7pPr>
      <a:lvl8pPr marL="2684463" indent="-1588" algn="l" rtl="0" eaLnBrk="0" fontAlgn="base" hangingPunct="0">
        <a:spcBef>
          <a:spcPct val="20000"/>
        </a:spcBef>
        <a:spcAft>
          <a:spcPct val="0"/>
        </a:spcAft>
        <a:defRPr sz="2000">
          <a:solidFill>
            <a:schemeClr val="tx1"/>
          </a:solidFill>
          <a:latin typeface="+mn-lt"/>
        </a:defRPr>
      </a:lvl8pPr>
      <a:lvl9pPr marL="3141663" indent="-1588" algn="l" rtl="0" eaLnBrk="0" fontAlgn="base" hangingPunct="0">
        <a:spcBef>
          <a:spcPct val="20000"/>
        </a:spcBef>
        <a:spcAft>
          <a:spcPct val="0"/>
        </a:spcAft>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29" tIns="45714" rIns="91429" bIns="45714" numCol="1" anchor="ctr" anchorCtr="0" compatLnSpc="1">
            <a:prstTxWarp prst="textNoShape">
              <a:avLst/>
            </a:prstTxWarp>
          </a:bodyPr>
          <a:lstStyle/>
          <a:p>
            <a:pPr lvl="0"/>
            <a:r>
              <a:rPr lang="en-US" smtClean="0"/>
              <a:t>Click to edit Master title style</a:t>
            </a:r>
          </a:p>
        </p:txBody>
      </p:sp>
      <p:sp>
        <p:nvSpPr>
          <p:cNvPr id="1027"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29" tIns="45714" rIns="91429" bIns="45714"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29" tIns="45714" rIns="91429" bIns="45714" rtlCol="0" anchor="ctr"/>
          <a:lstStyle>
            <a:lvl1pPr algn="l" defTabSz="457146" fontAlgn="auto">
              <a:spcBef>
                <a:spcPts val="0"/>
              </a:spcBef>
              <a:spcAft>
                <a:spcPts val="0"/>
              </a:spcAft>
              <a:defRPr sz="1200" dirty="0" smtClean="0">
                <a:solidFill>
                  <a:schemeClr val="tx1">
                    <a:tint val="75000"/>
                  </a:schemeClr>
                </a:solidFill>
                <a:latin typeface="+mn-lt"/>
                <a:cs typeface="+mn-cs"/>
              </a:defRPr>
            </a:lvl1pPr>
          </a:lstStyle>
          <a:p>
            <a:pPr>
              <a:defRPr/>
            </a:pPr>
            <a:r>
              <a:rPr lang="en-US">
                <a:solidFill>
                  <a:prstClr val="black">
                    <a:tint val="75000"/>
                  </a:prstClr>
                </a:solidFill>
              </a:rPr>
              <a:t>5/8/2013</a:t>
            </a: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29" tIns="45714" rIns="91429" bIns="45714" rtlCol="0" anchor="ctr"/>
          <a:lstStyle>
            <a:lvl1pPr algn="ctr" defTabSz="457146" fontAlgn="auto">
              <a:spcBef>
                <a:spcPts val="0"/>
              </a:spcBef>
              <a:spcAft>
                <a:spcPts val="0"/>
              </a:spcAft>
              <a:defRPr sz="1200" dirty="0" smtClean="0">
                <a:solidFill>
                  <a:schemeClr val="tx1">
                    <a:tint val="75000"/>
                  </a:schemeClr>
                </a:solidFill>
                <a:latin typeface="+mn-lt"/>
                <a:cs typeface="+mn-cs"/>
              </a:defRPr>
            </a:lvl1pPr>
          </a:lstStyle>
          <a:p>
            <a:pPr>
              <a:defRPr/>
            </a:pPr>
            <a:r>
              <a:rPr lang="en-US">
                <a:solidFill>
                  <a:prstClr val="black">
                    <a:tint val="75000"/>
                  </a:prstClr>
                </a:solidFill>
              </a:rPr>
              <a:t>UHCL-CSI</a:t>
            </a: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29" tIns="45714" rIns="91429" bIns="45714" rtlCol="0" anchor="ctr"/>
          <a:lstStyle>
            <a:lvl1pPr algn="r" defTabSz="457146" fontAlgn="auto">
              <a:spcBef>
                <a:spcPts val="0"/>
              </a:spcBef>
              <a:spcAft>
                <a:spcPts val="0"/>
              </a:spcAft>
              <a:defRPr sz="1200" smtClean="0">
                <a:solidFill>
                  <a:schemeClr val="tx1">
                    <a:tint val="75000"/>
                  </a:schemeClr>
                </a:solidFill>
                <a:latin typeface="+mn-lt"/>
                <a:cs typeface="+mn-cs"/>
              </a:defRPr>
            </a:lvl1pPr>
          </a:lstStyle>
          <a:p>
            <a:pPr>
              <a:defRPr/>
            </a:pPr>
            <a:fld id="{72C99220-7901-43B2-BE95-389CFAEC15B0}" type="slidenum">
              <a:rPr lang="en-US">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 xmlns:p14="http://schemas.microsoft.com/office/powerpoint/2010/main" val="432131108"/>
      </p:ext>
    </p:extLst>
  </p:cSld>
  <p:clrMap bg1="lt1" tx1="dk1" bg2="lt2" tx2="dk2" accent1="accent1" accent2="accent2" accent3="accent3" accent4="accent4" accent5="accent5" accent6="accent6" hlink="hlink" folHlink="folHlink"/>
  <p:sldLayoutIdLst>
    <p:sldLayoutId id="2147484048" r:id="rId1"/>
    <p:sldLayoutId id="2147484049" r:id="rId2"/>
    <p:sldLayoutId id="2147484050" r:id="rId3"/>
    <p:sldLayoutId id="2147484051" r:id="rId4"/>
    <p:sldLayoutId id="2147484052" r:id="rId5"/>
    <p:sldLayoutId id="2147484053" r:id="rId6"/>
    <p:sldLayoutId id="2147484054" r:id="rId7"/>
    <p:sldLayoutId id="2147484055" r:id="rId8"/>
    <p:sldLayoutId id="2147484056" r:id="rId9"/>
    <p:sldLayoutId id="2147484057" r:id="rId10"/>
    <p:sldLayoutId id="2147484058" r:id="rId11"/>
  </p:sldLayoutIdLst>
  <p:hf hdr="0"/>
  <p:txStyles>
    <p:titleStyle>
      <a:lvl1pPr algn="ctr" defTabSz="455613" rtl="0" fontAlgn="base">
        <a:spcBef>
          <a:spcPct val="0"/>
        </a:spcBef>
        <a:spcAft>
          <a:spcPct val="0"/>
        </a:spcAft>
        <a:defRPr sz="4400" kern="1200">
          <a:solidFill>
            <a:schemeClr val="tx1"/>
          </a:solidFill>
          <a:latin typeface="+mj-lt"/>
          <a:ea typeface="+mj-ea"/>
          <a:cs typeface="+mj-cs"/>
        </a:defRPr>
      </a:lvl1pPr>
      <a:lvl2pPr algn="ctr" defTabSz="455613" rtl="0" fontAlgn="base">
        <a:spcBef>
          <a:spcPct val="0"/>
        </a:spcBef>
        <a:spcAft>
          <a:spcPct val="0"/>
        </a:spcAft>
        <a:defRPr sz="4400">
          <a:solidFill>
            <a:schemeClr val="tx1"/>
          </a:solidFill>
          <a:latin typeface="Calibri" pitchFamily="34" charset="0"/>
        </a:defRPr>
      </a:lvl2pPr>
      <a:lvl3pPr algn="ctr" defTabSz="455613" rtl="0" fontAlgn="base">
        <a:spcBef>
          <a:spcPct val="0"/>
        </a:spcBef>
        <a:spcAft>
          <a:spcPct val="0"/>
        </a:spcAft>
        <a:defRPr sz="4400">
          <a:solidFill>
            <a:schemeClr val="tx1"/>
          </a:solidFill>
          <a:latin typeface="Calibri" pitchFamily="34" charset="0"/>
        </a:defRPr>
      </a:lvl3pPr>
      <a:lvl4pPr algn="ctr" defTabSz="455613" rtl="0" fontAlgn="base">
        <a:spcBef>
          <a:spcPct val="0"/>
        </a:spcBef>
        <a:spcAft>
          <a:spcPct val="0"/>
        </a:spcAft>
        <a:defRPr sz="4400">
          <a:solidFill>
            <a:schemeClr val="tx1"/>
          </a:solidFill>
          <a:latin typeface="Calibri" pitchFamily="34" charset="0"/>
        </a:defRPr>
      </a:lvl4pPr>
      <a:lvl5pPr algn="ctr" defTabSz="455613" rtl="0" fontAlgn="base">
        <a:spcBef>
          <a:spcPct val="0"/>
        </a:spcBef>
        <a:spcAft>
          <a:spcPct val="0"/>
        </a:spcAft>
        <a:defRPr sz="4400">
          <a:solidFill>
            <a:schemeClr val="tx1"/>
          </a:solidFill>
          <a:latin typeface="Calibri" pitchFamily="34" charset="0"/>
        </a:defRPr>
      </a:lvl5pPr>
      <a:lvl6pPr marL="457200" algn="ctr" defTabSz="455613" rtl="0" fontAlgn="base">
        <a:spcBef>
          <a:spcPct val="0"/>
        </a:spcBef>
        <a:spcAft>
          <a:spcPct val="0"/>
        </a:spcAft>
        <a:defRPr sz="4400">
          <a:solidFill>
            <a:schemeClr val="tx1"/>
          </a:solidFill>
          <a:latin typeface="Calibri" pitchFamily="34" charset="0"/>
        </a:defRPr>
      </a:lvl6pPr>
      <a:lvl7pPr marL="914400" algn="ctr" defTabSz="455613" rtl="0" fontAlgn="base">
        <a:spcBef>
          <a:spcPct val="0"/>
        </a:spcBef>
        <a:spcAft>
          <a:spcPct val="0"/>
        </a:spcAft>
        <a:defRPr sz="4400">
          <a:solidFill>
            <a:schemeClr val="tx1"/>
          </a:solidFill>
          <a:latin typeface="Calibri" pitchFamily="34" charset="0"/>
        </a:defRPr>
      </a:lvl7pPr>
      <a:lvl8pPr marL="1371600" algn="ctr" defTabSz="455613" rtl="0" fontAlgn="base">
        <a:spcBef>
          <a:spcPct val="0"/>
        </a:spcBef>
        <a:spcAft>
          <a:spcPct val="0"/>
        </a:spcAft>
        <a:defRPr sz="4400">
          <a:solidFill>
            <a:schemeClr val="tx1"/>
          </a:solidFill>
          <a:latin typeface="Calibri" pitchFamily="34" charset="0"/>
        </a:defRPr>
      </a:lvl8pPr>
      <a:lvl9pPr marL="1828800" algn="ctr" defTabSz="455613" rtl="0" fontAlgn="base">
        <a:spcBef>
          <a:spcPct val="0"/>
        </a:spcBef>
        <a:spcAft>
          <a:spcPct val="0"/>
        </a:spcAft>
        <a:defRPr sz="4400">
          <a:solidFill>
            <a:schemeClr val="tx1"/>
          </a:solidFill>
          <a:latin typeface="Calibri" pitchFamily="34" charset="0"/>
        </a:defRPr>
      </a:lvl9pPr>
    </p:titleStyle>
    <p:bodyStyle>
      <a:lvl1pPr marL="341313" indent="-341313" algn="l" defTabSz="455613" rtl="0" fontAlgn="base">
        <a:spcBef>
          <a:spcPct val="20000"/>
        </a:spcBef>
        <a:spcAft>
          <a:spcPct val="0"/>
        </a:spcAft>
        <a:buFont typeface="Arial" pitchFamily="34" charset="0"/>
        <a:buChar char="•"/>
        <a:defRPr sz="3200" kern="1200">
          <a:solidFill>
            <a:schemeClr val="tx1"/>
          </a:solidFill>
          <a:latin typeface="+mn-lt"/>
          <a:ea typeface="+mn-ea"/>
          <a:cs typeface="+mn-cs"/>
        </a:defRPr>
      </a:lvl1pPr>
      <a:lvl2pPr marL="741363" indent="-284163" algn="l" defTabSz="455613" rtl="0" fontAlgn="base">
        <a:spcBef>
          <a:spcPct val="20000"/>
        </a:spcBef>
        <a:spcAft>
          <a:spcPct val="0"/>
        </a:spcAft>
        <a:buFont typeface="Arial" pitchFamily="34" charset="0"/>
        <a:buChar char="–"/>
        <a:defRPr sz="2800" kern="1200">
          <a:solidFill>
            <a:schemeClr val="tx1"/>
          </a:solidFill>
          <a:latin typeface="+mn-lt"/>
          <a:ea typeface="+mn-ea"/>
          <a:cs typeface="+mn-cs"/>
        </a:defRPr>
      </a:lvl2pPr>
      <a:lvl3pPr marL="1141413" indent="-227013" algn="l" defTabSz="455613" rtl="0" fontAlgn="base">
        <a:spcBef>
          <a:spcPct val="20000"/>
        </a:spcBef>
        <a:spcAft>
          <a:spcPct val="0"/>
        </a:spcAft>
        <a:buFont typeface="Arial" pitchFamily="34" charset="0"/>
        <a:buChar char="•"/>
        <a:defRPr sz="2400" kern="1200">
          <a:solidFill>
            <a:schemeClr val="tx1"/>
          </a:solidFill>
          <a:latin typeface="+mn-lt"/>
          <a:ea typeface="+mn-ea"/>
          <a:cs typeface="+mn-cs"/>
        </a:defRPr>
      </a:lvl3pPr>
      <a:lvl4pPr marL="1598613" indent="-227013" algn="l" defTabSz="455613" rtl="0" fontAlgn="base">
        <a:spcBef>
          <a:spcPct val="20000"/>
        </a:spcBef>
        <a:spcAft>
          <a:spcPct val="0"/>
        </a:spcAft>
        <a:buFont typeface="Arial" pitchFamily="34" charset="0"/>
        <a:buChar char="–"/>
        <a:defRPr sz="2000" kern="1200">
          <a:solidFill>
            <a:schemeClr val="tx1"/>
          </a:solidFill>
          <a:latin typeface="+mn-lt"/>
          <a:ea typeface="+mn-ea"/>
          <a:cs typeface="+mn-cs"/>
        </a:defRPr>
      </a:lvl4pPr>
      <a:lvl5pPr marL="2055813" indent="-227013" algn="l" defTabSz="455613" rtl="0" fontAlgn="base">
        <a:spcBef>
          <a:spcPct val="20000"/>
        </a:spcBef>
        <a:spcAft>
          <a:spcPct val="0"/>
        </a:spcAft>
        <a:buFont typeface="Arial" pitchFamily="34" charset="0"/>
        <a:buChar char="»"/>
        <a:defRPr sz="2000" kern="1200">
          <a:solidFill>
            <a:schemeClr val="tx1"/>
          </a:solidFill>
          <a:latin typeface="+mn-lt"/>
          <a:ea typeface="+mn-ea"/>
          <a:cs typeface="+mn-cs"/>
        </a:defRPr>
      </a:lvl5pPr>
      <a:lvl6pPr marL="2514306" indent="-228573" algn="l" defTabSz="457146" rtl="0" eaLnBrk="1" latinLnBrk="0" hangingPunct="1">
        <a:spcBef>
          <a:spcPct val="20000"/>
        </a:spcBef>
        <a:buFont typeface="Arial"/>
        <a:buChar char="•"/>
        <a:defRPr sz="2000" kern="1200">
          <a:solidFill>
            <a:schemeClr val="tx1"/>
          </a:solidFill>
          <a:latin typeface="+mn-lt"/>
          <a:ea typeface="+mn-ea"/>
          <a:cs typeface="+mn-cs"/>
        </a:defRPr>
      </a:lvl6pPr>
      <a:lvl7pPr marL="2971453" indent="-228573" algn="l" defTabSz="457146" rtl="0" eaLnBrk="1" latinLnBrk="0" hangingPunct="1">
        <a:spcBef>
          <a:spcPct val="20000"/>
        </a:spcBef>
        <a:buFont typeface="Arial"/>
        <a:buChar char="•"/>
        <a:defRPr sz="2000" kern="1200">
          <a:solidFill>
            <a:schemeClr val="tx1"/>
          </a:solidFill>
          <a:latin typeface="+mn-lt"/>
          <a:ea typeface="+mn-ea"/>
          <a:cs typeface="+mn-cs"/>
        </a:defRPr>
      </a:lvl7pPr>
      <a:lvl8pPr marL="3428599" indent="-228573" algn="l" defTabSz="457146" rtl="0" eaLnBrk="1" latinLnBrk="0" hangingPunct="1">
        <a:spcBef>
          <a:spcPct val="20000"/>
        </a:spcBef>
        <a:buFont typeface="Arial"/>
        <a:buChar char="•"/>
        <a:defRPr sz="2000" kern="1200">
          <a:solidFill>
            <a:schemeClr val="tx1"/>
          </a:solidFill>
          <a:latin typeface="+mn-lt"/>
          <a:ea typeface="+mn-ea"/>
          <a:cs typeface="+mn-cs"/>
        </a:defRPr>
      </a:lvl8pPr>
      <a:lvl9pPr marL="3885746" indent="-228573" algn="l" defTabSz="457146"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46" rtl="0" eaLnBrk="1" latinLnBrk="0" hangingPunct="1">
        <a:defRPr sz="1800" kern="1200">
          <a:solidFill>
            <a:schemeClr val="tx1"/>
          </a:solidFill>
          <a:latin typeface="+mn-lt"/>
          <a:ea typeface="+mn-ea"/>
          <a:cs typeface="+mn-cs"/>
        </a:defRPr>
      </a:lvl1pPr>
      <a:lvl2pPr marL="457146" algn="l" defTabSz="457146" rtl="0" eaLnBrk="1" latinLnBrk="0" hangingPunct="1">
        <a:defRPr sz="1800" kern="1200">
          <a:solidFill>
            <a:schemeClr val="tx1"/>
          </a:solidFill>
          <a:latin typeface="+mn-lt"/>
          <a:ea typeface="+mn-ea"/>
          <a:cs typeface="+mn-cs"/>
        </a:defRPr>
      </a:lvl2pPr>
      <a:lvl3pPr marL="914293" algn="l" defTabSz="457146" rtl="0" eaLnBrk="1" latinLnBrk="0" hangingPunct="1">
        <a:defRPr sz="1800" kern="1200">
          <a:solidFill>
            <a:schemeClr val="tx1"/>
          </a:solidFill>
          <a:latin typeface="+mn-lt"/>
          <a:ea typeface="+mn-ea"/>
          <a:cs typeface="+mn-cs"/>
        </a:defRPr>
      </a:lvl3pPr>
      <a:lvl4pPr marL="1371440" algn="l" defTabSz="457146" rtl="0" eaLnBrk="1" latinLnBrk="0" hangingPunct="1">
        <a:defRPr sz="1800" kern="1200">
          <a:solidFill>
            <a:schemeClr val="tx1"/>
          </a:solidFill>
          <a:latin typeface="+mn-lt"/>
          <a:ea typeface="+mn-ea"/>
          <a:cs typeface="+mn-cs"/>
        </a:defRPr>
      </a:lvl4pPr>
      <a:lvl5pPr marL="1828586" algn="l" defTabSz="457146" rtl="0" eaLnBrk="1" latinLnBrk="0" hangingPunct="1">
        <a:defRPr sz="1800" kern="1200">
          <a:solidFill>
            <a:schemeClr val="tx1"/>
          </a:solidFill>
          <a:latin typeface="+mn-lt"/>
          <a:ea typeface="+mn-ea"/>
          <a:cs typeface="+mn-cs"/>
        </a:defRPr>
      </a:lvl5pPr>
      <a:lvl6pPr marL="2285733" algn="l" defTabSz="457146" rtl="0" eaLnBrk="1" latinLnBrk="0" hangingPunct="1">
        <a:defRPr sz="1800" kern="1200">
          <a:solidFill>
            <a:schemeClr val="tx1"/>
          </a:solidFill>
          <a:latin typeface="+mn-lt"/>
          <a:ea typeface="+mn-ea"/>
          <a:cs typeface="+mn-cs"/>
        </a:defRPr>
      </a:lvl6pPr>
      <a:lvl7pPr marL="2742879" algn="l" defTabSz="457146" rtl="0" eaLnBrk="1" latinLnBrk="0" hangingPunct="1">
        <a:defRPr sz="1800" kern="1200">
          <a:solidFill>
            <a:schemeClr val="tx1"/>
          </a:solidFill>
          <a:latin typeface="+mn-lt"/>
          <a:ea typeface="+mn-ea"/>
          <a:cs typeface="+mn-cs"/>
        </a:defRPr>
      </a:lvl7pPr>
      <a:lvl8pPr marL="3200026" algn="l" defTabSz="457146" rtl="0" eaLnBrk="1" latinLnBrk="0" hangingPunct="1">
        <a:defRPr sz="1800" kern="1200">
          <a:solidFill>
            <a:schemeClr val="tx1"/>
          </a:solidFill>
          <a:latin typeface="+mn-lt"/>
          <a:ea typeface="+mn-ea"/>
          <a:cs typeface="+mn-cs"/>
        </a:defRPr>
      </a:lvl8pPr>
      <a:lvl9pPr marL="3657172" algn="l" defTabSz="457146"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21"/>
          <p:cNvSpPr>
            <a:spLocks noGrp="1"/>
          </p:cNvSpPr>
          <p:nvPr>
            <p:ph type="title"/>
          </p:nvPr>
        </p:nvSpPr>
        <p:spPr bwMode="auto">
          <a:xfrm>
            <a:off x="609600" y="228600"/>
            <a:ext cx="8153400" cy="990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7" name="Text Placeholder 12"/>
          <p:cNvSpPr>
            <a:spLocks noGrp="1"/>
          </p:cNvSpPr>
          <p:nvPr>
            <p:ph type="body" idx="1"/>
          </p:nvPr>
        </p:nvSpPr>
        <p:spPr bwMode="auto">
          <a:xfrm>
            <a:off x="612775" y="1600200"/>
            <a:ext cx="8153400" cy="45259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4" name="Date Placeholder 13"/>
          <p:cNvSpPr>
            <a:spLocks noGrp="1"/>
          </p:cNvSpPr>
          <p:nvPr>
            <p:ph type="dt" sz="half" idx="2"/>
          </p:nvPr>
        </p:nvSpPr>
        <p:spPr>
          <a:xfrm>
            <a:off x="6096000" y="6248400"/>
            <a:ext cx="2667000" cy="365125"/>
          </a:xfrm>
          <a:prstGeom prst="rect">
            <a:avLst/>
          </a:prstGeom>
        </p:spPr>
        <p:txBody>
          <a:bodyPr vert="horz" anchor="ctr" anchorCtr="0"/>
          <a:lstStyle>
            <a:lvl1pPr algn="l" fontAlgn="auto">
              <a:spcBef>
                <a:spcPts val="0"/>
              </a:spcBef>
              <a:spcAft>
                <a:spcPts val="0"/>
              </a:spcAft>
              <a:defRPr sz="1400">
                <a:solidFill>
                  <a:schemeClr val="tx2"/>
                </a:solidFill>
                <a:latin typeface="+mn-lt"/>
                <a:cs typeface="+mn-cs"/>
              </a:defRPr>
            </a:lvl1pPr>
          </a:lstStyle>
          <a:p>
            <a:pPr>
              <a:defRPr/>
            </a:pPr>
            <a:fld id="{E315096B-F5F8-4DC7-9358-3DA237A1DFDD}" type="datetime8">
              <a:rPr lang="en-US">
                <a:solidFill>
                  <a:srgbClr val="775F55"/>
                </a:solidFill>
              </a:rPr>
              <a:pPr>
                <a:defRPr/>
              </a:pPr>
              <a:t>2/12/2017 12:11 PM</a:t>
            </a:fld>
            <a:endParaRPr lang="en-US" dirty="0">
              <a:solidFill>
                <a:srgbClr val="775F55"/>
              </a:solidFill>
            </a:endParaRPr>
          </a:p>
        </p:txBody>
      </p:sp>
      <p:sp>
        <p:nvSpPr>
          <p:cNvPr id="3" name="Footer Placeholder 2"/>
          <p:cNvSpPr>
            <a:spLocks noGrp="1"/>
          </p:cNvSpPr>
          <p:nvPr>
            <p:ph type="ftr" sz="quarter" idx="3"/>
          </p:nvPr>
        </p:nvSpPr>
        <p:spPr>
          <a:xfrm>
            <a:off x="609600" y="6248400"/>
            <a:ext cx="5421313" cy="365125"/>
          </a:xfrm>
          <a:prstGeom prst="rect">
            <a:avLst/>
          </a:prstGeom>
        </p:spPr>
        <p:txBody>
          <a:bodyPr vert="horz" anchor="ctr"/>
          <a:lstStyle>
            <a:lvl1pPr algn="r" fontAlgn="auto">
              <a:spcBef>
                <a:spcPts val="0"/>
              </a:spcBef>
              <a:spcAft>
                <a:spcPts val="0"/>
              </a:spcAft>
              <a:defRPr sz="1400">
                <a:solidFill>
                  <a:schemeClr val="tx2"/>
                </a:solidFill>
                <a:latin typeface="+mn-lt"/>
                <a:cs typeface="+mn-cs"/>
              </a:defRPr>
            </a:lvl1pPr>
          </a:lstStyle>
          <a:p>
            <a:pPr>
              <a:defRPr/>
            </a:pPr>
            <a:endParaRPr lang="en-US">
              <a:solidFill>
                <a:srgbClr val="775F55"/>
              </a:solidFill>
            </a:endParaRPr>
          </a:p>
        </p:txBody>
      </p:sp>
      <p:sp>
        <p:nvSpPr>
          <p:cNvPr id="7" name="Rectangle 6"/>
          <p:cNvSpPr/>
          <p:nvPr/>
        </p:nvSpPr>
        <p:spPr bwMode="white">
          <a:xfrm>
            <a:off x="0" y="1235075"/>
            <a:ext cx="9144000" cy="31908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a:solidFill>
                <a:prstClr val="white"/>
              </a:solidFill>
            </a:endParaRPr>
          </a:p>
        </p:txBody>
      </p:sp>
      <p:sp>
        <p:nvSpPr>
          <p:cNvPr id="8" name="Rectangle 7"/>
          <p:cNvSpPr/>
          <p:nvPr/>
        </p:nvSpPr>
        <p:spPr>
          <a:xfrm>
            <a:off x="0" y="1279525"/>
            <a:ext cx="533400" cy="228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a:solidFill>
                <a:prstClr val="white"/>
              </a:solidFill>
            </a:endParaRPr>
          </a:p>
        </p:txBody>
      </p:sp>
      <p:sp>
        <p:nvSpPr>
          <p:cNvPr id="9" name="Rectangle 8"/>
          <p:cNvSpPr/>
          <p:nvPr/>
        </p:nvSpPr>
        <p:spPr>
          <a:xfrm>
            <a:off x="590550" y="1279525"/>
            <a:ext cx="8553450" cy="228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a:solidFill>
                <a:prstClr val="white"/>
              </a:solidFill>
            </a:endParaRPr>
          </a:p>
        </p:txBody>
      </p:sp>
      <p:sp>
        <p:nvSpPr>
          <p:cNvPr id="23" name="Slide Number Placeholder 22"/>
          <p:cNvSpPr>
            <a:spLocks noGrp="1"/>
          </p:cNvSpPr>
          <p:nvPr>
            <p:ph type="sldNum" sz="quarter" idx="4"/>
          </p:nvPr>
        </p:nvSpPr>
        <p:spPr>
          <a:xfrm>
            <a:off x="0" y="1271588"/>
            <a:ext cx="533400" cy="244475"/>
          </a:xfrm>
          <a:prstGeom prst="rect">
            <a:avLst/>
          </a:prstGeom>
        </p:spPr>
        <p:txBody>
          <a:bodyPr vert="horz" anchor="ctr" anchorCtr="0">
            <a:normAutofit/>
          </a:bodyPr>
          <a:lstStyle>
            <a:lvl1pPr algn="ctr" fontAlgn="auto">
              <a:spcBef>
                <a:spcPts val="0"/>
              </a:spcBef>
              <a:spcAft>
                <a:spcPts val="0"/>
              </a:spcAft>
              <a:defRPr sz="1200" b="1">
                <a:solidFill>
                  <a:schemeClr val="tx2"/>
                </a:solidFill>
                <a:latin typeface="+mn-lt"/>
                <a:cs typeface="+mn-cs"/>
              </a:defRPr>
            </a:lvl1pPr>
          </a:lstStyle>
          <a:p>
            <a:pPr>
              <a:defRPr/>
            </a:pPr>
            <a:fld id="{9230470A-1DC8-4942-BB3E-A706C5A7F80B}" type="slidenum">
              <a:rPr lang="en-US">
                <a:solidFill>
                  <a:srgbClr val="775F55"/>
                </a:solidFill>
              </a:rPr>
              <a:pPr>
                <a:defRPr/>
              </a:pPr>
              <a:t>‹#›</a:t>
            </a:fld>
            <a:endParaRPr lang="en-US" dirty="0">
              <a:solidFill>
                <a:srgbClr val="775F55"/>
              </a:solidFill>
            </a:endParaRPr>
          </a:p>
        </p:txBody>
      </p:sp>
    </p:spTree>
    <p:extLst>
      <p:ext uri="{BB962C8B-B14F-4D97-AF65-F5344CB8AC3E}">
        <p14:creationId xmlns="" xmlns:p14="http://schemas.microsoft.com/office/powerpoint/2010/main" val="3950777669"/>
      </p:ext>
    </p:extLst>
  </p:cSld>
  <p:clrMap bg1="lt1" tx1="dk1" bg2="lt2" tx2="dk2" accent1="accent1" accent2="accent2" accent3="accent3" accent4="accent4" accent5="accent5" accent6="accent6" hlink="hlink" folHlink="folHlink"/>
  <p:sldLayoutIdLst>
    <p:sldLayoutId id="2147484060" r:id="rId1"/>
    <p:sldLayoutId id="2147484061" r:id="rId2"/>
    <p:sldLayoutId id="2147484062" r:id="rId3"/>
    <p:sldLayoutId id="2147484063" r:id="rId4"/>
    <p:sldLayoutId id="2147484064" r:id="rId5"/>
    <p:sldLayoutId id="2147484065" r:id="rId6"/>
    <p:sldLayoutId id="2147484066" r:id="rId7"/>
    <p:sldLayoutId id="2147484067" r:id="rId8"/>
    <p:sldLayoutId id="2147484068" r:id="rId9"/>
    <p:sldLayoutId id="2147484069" r:id="rId10"/>
    <p:sldLayoutId id="2147484070" r:id="rId11"/>
  </p:sldLayoutIdLst>
  <p:txStyles>
    <p:titleStyle>
      <a:lvl1pPr algn="l" rtl="0" eaLnBrk="0" fontAlgn="base" hangingPunct="0">
        <a:spcBef>
          <a:spcPct val="0"/>
        </a:spcBef>
        <a:spcAft>
          <a:spcPct val="0"/>
        </a:spcAft>
        <a:defRPr sz="4400" kern="12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Tw Cen MT" pitchFamily="34" charset="0"/>
        </a:defRPr>
      </a:lvl2pPr>
      <a:lvl3pPr algn="l" rtl="0" eaLnBrk="0" fontAlgn="base" hangingPunct="0">
        <a:spcBef>
          <a:spcPct val="0"/>
        </a:spcBef>
        <a:spcAft>
          <a:spcPct val="0"/>
        </a:spcAft>
        <a:defRPr sz="4400">
          <a:solidFill>
            <a:schemeClr val="tx2"/>
          </a:solidFill>
          <a:latin typeface="Tw Cen MT" pitchFamily="34" charset="0"/>
        </a:defRPr>
      </a:lvl3pPr>
      <a:lvl4pPr algn="l" rtl="0" eaLnBrk="0" fontAlgn="base" hangingPunct="0">
        <a:spcBef>
          <a:spcPct val="0"/>
        </a:spcBef>
        <a:spcAft>
          <a:spcPct val="0"/>
        </a:spcAft>
        <a:defRPr sz="4400">
          <a:solidFill>
            <a:schemeClr val="tx2"/>
          </a:solidFill>
          <a:latin typeface="Tw Cen MT" pitchFamily="34" charset="0"/>
        </a:defRPr>
      </a:lvl4pPr>
      <a:lvl5pPr algn="l" rtl="0" eaLnBrk="0" fontAlgn="base" hangingPunct="0">
        <a:spcBef>
          <a:spcPct val="0"/>
        </a:spcBef>
        <a:spcAft>
          <a:spcPct val="0"/>
        </a:spcAft>
        <a:defRPr sz="4400">
          <a:solidFill>
            <a:schemeClr val="tx2"/>
          </a:solidFill>
          <a:latin typeface="Tw Cen MT" pitchFamily="34" charset="0"/>
        </a:defRPr>
      </a:lvl5pPr>
      <a:lvl6pPr marL="457200" algn="l" rtl="0" fontAlgn="base">
        <a:spcBef>
          <a:spcPct val="0"/>
        </a:spcBef>
        <a:spcAft>
          <a:spcPct val="0"/>
        </a:spcAft>
        <a:defRPr sz="4400">
          <a:solidFill>
            <a:schemeClr val="tx2"/>
          </a:solidFill>
          <a:latin typeface="Tw Cen MT" pitchFamily="34" charset="0"/>
        </a:defRPr>
      </a:lvl6pPr>
      <a:lvl7pPr marL="914400" algn="l" rtl="0" fontAlgn="base">
        <a:spcBef>
          <a:spcPct val="0"/>
        </a:spcBef>
        <a:spcAft>
          <a:spcPct val="0"/>
        </a:spcAft>
        <a:defRPr sz="4400">
          <a:solidFill>
            <a:schemeClr val="tx2"/>
          </a:solidFill>
          <a:latin typeface="Tw Cen MT" pitchFamily="34" charset="0"/>
        </a:defRPr>
      </a:lvl7pPr>
      <a:lvl8pPr marL="1371600" algn="l" rtl="0" fontAlgn="base">
        <a:spcBef>
          <a:spcPct val="0"/>
        </a:spcBef>
        <a:spcAft>
          <a:spcPct val="0"/>
        </a:spcAft>
        <a:defRPr sz="4400">
          <a:solidFill>
            <a:schemeClr val="tx2"/>
          </a:solidFill>
          <a:latin typeface="Tw Cen MT" pitchFamily="34" charset="0"/>
        </a:defRPr>
      </a:lvl8pPr>
      <a:lvl9pPr marL="1828800" algn="l" rtl="0" fontAlgn="base">
        <a:spcBef>
          <a:spcPct val="0"/>
        </a:spcBef>
        <a:spcAft>
          <a:spcPct val="0"/>
        </a:spcAft>
        <a:defRPr sz="4400">
          <a:solidFill>
            <a:schemeClr val="tx2"/>
          </a:solidFill>
          <a:latin typeface="Tw Cen MT" pitchFamily="34" charset="0"/>
        </a:defRPr>
      </a:lvl9pPr>
    </p:titleStyle>
    <p:bodyStyle>
      <a:lvl1pPr marL="319088" indent="-319088" algn="l" rtl="0" eaLnBrk="0" fontAlgn="base" hangingPunct="0">
        <a:spcBef>
          <a:spcPts val="700"/>
        </a:spcBef>
        <a:spcAft>
          <a:spcPct val="0"/>
        </a:spcAft>
        <a:buClr>
          <a:schemeClr val="accent2"/>
        </a:buClr>
        <a:buSzPct val="60000"/>
        <a:buFont typeface="Wingdings" pitchFamily="2" charset="2"/>
        <a:buChar char=""/>
        <a:defRPr sz="2900" kern="1200">
          <a:solidFill>
            <a:schemeClr val="tx1"/>
          </a:solidFill>
          <a:latin typeface="+mn-lt"/>
          <a:ea typeface="+mn-ea"/>
          <a:cs typeface="+mn-cs"/>
        </a:defRPr>
      </a:lvl1pPr>
      <a:lvl2pPr marL="639763" indent="-273050" algn="l" rtl="0" eaLnBrk="0" fontAlgn="base" hangingPunct="0">
        <a:spcBef>
          <a:spcPts val="550"/>
        </a:spcBef>
        <a:spcAft>
          <a:spcPct val="0"/>
        </a:spcAft>
        <a:buClr>
          <a:schemeClr val="accent1"/>
        </a:buClr>
        <a:buSzPct val="70000"/>
        <a:buFont typeface="Wingdings 2" pitchFamily="18" charset="2"/>
        <a:buChar char=""/>
        <a:defRPr sz="2600" kern="1200">
          <a:solidFill>
            <a:schemeClr val="tx1"/>
          </a:solidFill>
          <a:latin typeface="+mn-lt"/>
          <a:ea typeface="+mn-ea"/>
          <a:cs typeface="+mn-cs"/>
        </a:defRPr>
      </a:lvl2pPr>
      <a:lvl3pPr marL="914400" indent="-228600" algn="l" rtl="0" eaLnBrk="0" fontAlgn="base" hangingPunct="0">
        <a:spcBef>
          <a:spcPts val="500"/>
        </a:spcBef>
        <a:spcAft>
          <a:spcPct val="0"/>
        </a:spcAft>
        <a:buClr>
          <a:schemeClr val="accent2"/>
        </a:buClr>
        <a:buSzPct val="75000"/>
        <a:buFont typeface="Wingdings" pitchFamily="2" charset="2"/>
        <a:buChar char=""/>
        <a:defRPr sz="2300" kern="1200">
          <a:solidFill>
            <a:schemeClr val="tx1"/>
          </a:solidFill>
          <a:latin typeface="+mn-lt"/>
          <a:ea typeface="+mn-ea"/>
          <a:cs typeface="+mn-cs"/>
        </a:defRPr>
      </a:lvl3pPr>
      <a:lvl4pPr marL="1371600" indent="-228600" algn="l" rtl="0" eaLnBrk="0" fontAlgn="base" hangingPunct="0">
        <a:spcBef>
          <a:spcPts val="400"/>
        </a:spcBef>
        <a:spcAft>
          <a:spcPct val="0"/>
        </a:spcAft>
        <a:buClr>
          <a:srgbClr val="A5AB81"/>
        </a:buClr>
        <a:buSzPct val="75000"/>
        <a:buFont typeface="Wingdings" pitchFamily="2" charset="2"/>
        <a:buChar char=""/>
        <a:defRPr sz="2000" kern="1200">
          <a:solidFill>
            <a:schemeClr val="tx1"/>
          </a:solidFill>
          <a:latin typeface="+mn-lt"/>
          <a:ea typeface="+mn-ea"/>
          <a:cs typeface="+mn-cs"/>
        </a:defRPr>
      </a:lvl4pPr>
      <a:lvl5pPr marL="1828800" indent="-228600" algn="l" rtl="0" eaLnBrk="0" fontAlgn="base" hangingPunct="0">
        <a:spcBef>
          <a:spcPts val="400"/>
        </a:spcBef>
        <a:spcAft>
          <a:spcPct val="0"/>
        </a:spcAft>
        <a:buClr>
          <a:srgbClr val="D8B25C"/>
        </a:buClr>
        <a:buSzPct val="65000"/>
        <a:buFont typeface="Wingdings" pitchFamily="2" charset="2"/>
        <a:buChar char=""/>
        <a:defRPr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sz="1800" kern="1200" baseline="0">
          <a:solidFill>
            <a:schemeClr val="tx1"/>
          </a:solidFill>
          <a:latin typeface="+mn-lt"/>
          <a:ea typeface="+mn-ea"/>
          <a:cs typeface="+mn-cs"/>
        </a:defRPr>
      </a:lvl9pPr>
    </p:bodyStyle>
    <p:otherStyle>
      <a:lvl1pPr marL="0" algn="l" rtl="0" eaLnBrk="1" hangingPunct="1">
        <a:defRPr kern="1200">
          <a:solidFill>
            <a:schemeClr val="tx1"/>
          </a:solidFill>
          <a:latin typeface="+mn-lt"/>
          <a:ea typeface="+mn-ea"/>
          <a:cs typeface="+mn-cs"/>
        </a:defRPr>
      </a:lvl1pPr>
      <a:lvl2pPr marL="457200" algn="l" rtl="0" eaLnBrk="1" hangingPunct="1">
        <a:defRPr kern="1200">
          <a:solidFill>
            <a:schemeClr val="tx1"/>
          </a:solidFill>
          <a:latin typeface="+mn-lt"/>
          <a:ea typeface="+mn-ea"/>
          <a:cs typeface="+mn-cs"/>
        </a:defRPr>
      </a:lvl2pPr>
      <a:lvl3pPr marL="914400" algn="l" rtl="0" eaLnBrk="1" hangingPunct="1">
        <a:defRPr kern="1200">
          <a:solidFill>
            <a:schemeClr val="tx1"/>
          </a:solidFill>
          <a:latin typeface="+mn-lt"/>
          <a:ea typeface="+mn-ea"/>
          <a:cs typeface="+mn-cs"/>
        </a:defRPr>
      </a:lvl3pPr>
      <a:lvl4pPr marL="1371600" algn="l" rtl="0" eaLnBrk="1" hangingPunct="1">
        <a:defRPr kern="1200">
          <a:solidFill>
            <a:schemeClr val="tx1"/>
          </a:solidFill>
          <a:latin typeface="+mn-lt"/>
          <a:ea typeface="+mn-ea"/>
          <a:cs typeface="+mn-cs"/>
        </a:defRPr>
      </a:lvl4pPr>
      <a:lvl5pPr marL="1828800" algn="l" rtl="0" eaLnBrk="1" hangingPunct="1">
        <a:defRPr kern="1200">
          <a:solidFill>
            <a:schemeClr val="tx1"/>
          </a:solidFill>
          <a:latin typeface="+mn-lt"/>
          <a:ea typeface="+mn-ea"/>
          <a:cs typeface="+mn-cs"/>
        </a:defRPr>
      </a:lvl5pPr>
      <a:lvl6pPr marL="2286000" algn="l" rtl="0" eaLnBrk="1" hangingPunct="1">
        <a:defRPr kern="1200">
          <a:solidFill>
            <a:schemeClr val="tx1"/>
          </a:solidFill>
          <a:latin typeface="+mn-lt"/>
          <a:ea typeface="+mn-ea"/>
          <a:cs typeface="+mn-cs"/>
        </a:defRPr>
      </a:lvl6pPr>
      <a:lvl7pPr marL="2743200" algn="l" rtl="0" eaLnBrk="1" hangingPunct="1">
        <a:defRPr kern="1200">
          <a:solidFill>
            <a:schemeClr val="tx1"/>
          </a:solidFill>
          <a:latin typeface="+mn-lt"/>
          <a:ea typeface="+mn-ea"/>
          <a:cs typeface="+mn-cs"/>
        </a:defRPr>
      </a:lvl7pPr>
      <a:lvl8pPr marL="3200400" algn="l" rtl="0" eaLnBrk="1" hangingPunct="1">
        <a:defRPr kern="1200">
          <a:solidFill>
            <a:schemeClr val="tx1"/>
          </a:solidFill>
          <a:latin typeface="+mn-lt"/>
          <a:ea typeface="+mn-ea"/>
          <a:cs typeface="+mn-cs"/>
        </a:defRPr>
      </a:lvl8pPr>
      <a:lvl9pPr marL="3657600" algn="l" rtl="0" eaLnBrk="1" hangingPunct="1">
        <a:defRPr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spcBef>
                <a:spcPct val="0"/>
              </a:spcBef>
              <a:defRPr sz="1400" b="0">
                <a:solidFill>
                  <a:schemeClr val="tx1"/>
                </a:solidFill>
                <a:latin typeface="+mn-lt"/>
              </a:defRPr>
            </a:lvl1pPr>
          </a:lstStyle>
          <a:p>
            <a:pPr fontAlgn="base">
              <a:spcAft>
                <a:spcPct val="0"/>
              </a:spcAft>
            </a:pPr>
            <a:endParaRPr lang="en-US">
              <a:solidFill>
                <a:srgbClr val="000000"/>
              </a:solidFill>
            </a:endParaRPr>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spcBef>
                <a:spcPct val="0"/>
              </a:spcBef>
              <a:defRPr sz="1400" b="0">
                <a:solidFill>
                  <a:schemeClr val="tx1"/>
                </a:solidFill>
                <a:latin typeface="+mn-lt"/>
              </a:defRPr>
            </a:lvl1pPr>
          </a:lstStyle>
          <a:p>
            <a:pPr fontAlgn="base">
              <a:spcAft>
                <a:spcPct val="0"/>
              </a:spcAft>
            </a:pPr>
            <a:endParaRPr lang="en-US">
              <a:solidFill>
                <a:srgbClr val="000000"/>
              </a:solidFill>
            </a:endParaRPr>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spcBef>
                <a:spcPct val="0"/>
              </a:spcBef>
              <a:defRPr sz="1400" b="0">
                <a:solidFill>
                  <a:schemeClr val="tx1"/>
                </a:solidFill>
                <a:latin typeface="+mn-lt"/>
              </a:defRPr>
            </a:lvl1pPr>
          </a:lstStyle>
          <a:p>
            <a:pPr fontAlgn="base">
              <a:spcAft>
                <a:spcPct val="0"/>
              </a:spcAft>
            </a:pPr>
            <a:fld id="{F34AA003-C064-4745-B5D4-3C3E68A44679}" type="slidenum">
              <a:rPr lang="en-US">
                <a:solidFill>
                  <a:srgbClr val="000000"/>
                </a:solidFill>
              </a:rPr>
              <a:pPr fontAlgn="base">
                <a:spcAft>
                  <a:spcPct val="0"/>
                </a:spcAft>
              </a:pPr>
              <a:t>‹#›</a:t>
            </a:fld>
            <a:endParaRPr lang="en-US">
              <a:solidFill>
                <a:srgbClr val="000000"/>
              </a:solidFill>
            </a:endParaRPr>
          </a:p>
        </p:txBody>
      </p:sp>
    </p:spTree>
    <p:extLst>
      <p:ext uri="{BB962C8B-B14F-4D97-AF65-F5344CB8AC3E}">
        <p14:creationId xmlns="" xmlns:p14="http://schemas.microsoft.com/office/powerpoint/2010/main" val="3041880772"/>
      </p:ext>
    </p:extLst>
  </p:cSld>
  <p:clrMap bg1="lt1" tx1="dk1" bg2="lt2" tx2="dk2" accent1="accent1" accent2="accent2" accent3="accent3" accent4="accent4" accent5="accent5" accent6="accent6" hlink="hlink" folHlink="folHlink"/>
  <p:sldLayoutIdLst>
    <p:sldLayoutId id="2147484072" r:id="rId1"/>
    <p:sldLayoutId id="2147484073" r:id="rId2"/>
    <p:sldLayoutId id="2147484074" r:id="rId3"/>
    <p:sldLayoutId id="2147484075" r:id="rId4"/>
    <p:sldLayoutId id="2147484076" r:id="rId5"/>
    <p:sldLayoutId id="2147484077" r:id="rId6"/>
    <p:sldLayoutId id="2147484078" r:id="rId7"/>
    <p:sldLayoutId id="2147484079" r:id="rId8"/>
    <p:sldLayoutId id="2147484080" r:id="rId9"/>
    <p:sldLayoutId id="2147484081" r:id="rId10"/>
    <p:sldLayoutId id="2147484082" r:id="rId11"/>
  </p:sldLayoutIdLst>
  <p:transition>
    <p:dissolve/>
  </p:transition>
  <p:txStyles>
    <p:title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itchFamily="18" charset="0"/>
        </a:defRPr>
      </a:lvl2pPr>
      <a:lvl3pPr algn="ctr" rtl="0" fontAlgn="base">
        <a:spcBef>
          <a:spcPct val="0"/>
        </a:spcBef>
        <a:spcAft>
          <a:spcPct val="0"/>
        </a:spcAft>
        <a:defRPr sz="4400">
          <a:solidFill>
            <a:schemeClr val="tx2"/>
          </a:solidFill>
          <a:latin typeface="Times New Roman" pitchFamily="18" charset="0"/>
        </a:defRPr>
      </a:lvl3pPr>
      <a:lvl4pPr algn="ctr" rtl="0" fontAlgn="base">
        <a:spcBef>
          <a:spcPct val="0"/>
        </a:spcBef>
        <a:spcAft>
          <a:spcPct val="0"/>
        </a:spcAft>
        <a:defRPr sz="4400">
          <a:solidFill>
            <a:schemeClr val="tx2"/>
          </a:solidFill>
          <a:latin typeface="Times New Roman" pitchFamily="18" charset="0"/>
        </a:defRPr>
      </a:lvl4pPr>
      <a:lvl5pPr algn="ctr" rtl="0" fontAlgn="base">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defRPr>
      </a:lvl2pPr>
      <a:lvl3pPr marL="1143000" indent="-228600" algn="l" rtl="0" fontAlgn="base">
        <a:spcBef>
          <a:spcPct val="20000"/>
        </a:spcBef>
        <a:spcAft>
          <a:spcPct val="0"/>
        </a:spcAft>
        <a:buChar char="•"/>
        <a:defRPr sz="2400">
          <a:solidFill>
            <a:schemeClr val="tx1"/>
          </a:solidFill>
          <a:latin typeface="+mn-lt"/>
        </a:defRPr>
      </a:lvl3pPr>
      <a:lvl4pPr marL="1600200" indent="-228600" algn="l" rtl="0" fontAlgn="base">
        <a:spcBef>
          <a:spcPct val="20000"/>
        </a:spcBef>
        <a:spcAft>
          <a:spcPct val="0"/>
        </a:spcAft>
        <a:buChar char="–"/>
        <a:defRPr sz="2000">
          <a:solidFill>
            <a:schemeClr val="tx1"/>
          </a:solidFill>
          <a:latin typeface="+mn-lt"/>
        </a:defRPr>
      </a:lvl4pPr>
      <a:lvl5pPr marL="2057400" indent="-228600" algn="l" rtl="0" fontAlgn="base">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0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81.xml"/><Relationship Id="rId4" Type="http://schemas.openxmlformats.org/officeDocument/2006/relationships/image" Target="../media/image52.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81.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81.xml"/></Relationships>
</file>

<file path=ppt/slides/_rels/slide10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8.xml"/><Relationship Id="rId1" Type="http://schemas.openxmlformats.org/officeDocument/2006/relationships/slideLayout" Target="../slideLayouts/slideLayout81.xml"/><Relationship Id="rId4" Type="http://schemas.openxmlformats.org/officeDocument/2006/relationships/image" Target="../media/image51.png"/></Relationships>
</file>

<file path=ppt/slides/_rels/slide10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9.xml"/><Relationship Id="rId1" Type="http://schemas.openxmlformats.org/officeDocument/2006/relationships/slideLayout" Target="../slideLayouts/slideLayout81.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92.xml"/></Relationships>
</file>

<file path=ppt/slides/_rels/slide10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1.xml"/><Relationship Id="rId1" Type="http://schemas.openxmlformats.org/officeDocument/2006/relationships/slideLayout" Target="../slideLayouts/slideLayout92.xml"/></Relationships>
</file>

<file path=ppt/slides/_rels/slide10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2.xml"/><Relationship Id="rId1" Type="http://schemas.openxmlformats.org/officeDocument/2006/relationships/slideLayout" Target="../slideLayouts/slideLayout9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9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9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9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92.xml"/></Relationships>
</file>

<file path=ppt/slides/_rels/slide114.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27.xml"/><Relationship Id="rId1" Type="http://schemas.openxmlformats.org/officeDocument/2006/relationships/slideLayout" Target="../slideLayouts/slideLayout92.xml"/><Relationship Id="rId4" Type="http://schemas.openxmlformats.org/officeDocument/2006/relationships/image" Target="../media/image54.png"/></Relationships>
</file>

<file path=ppt/slides/_rels/slide11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8.xml"/><Relationship Id="rId1" Type="http://schemas.openxmlformats.org/officeDocument/2006/relationships/slideLayout" Target="../slideLayouts/slideLayout58.xml"/></Relationships>
</file>

<file path=ppt/slides/_rels/slide11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9.xml"/><Relationship Id="rId1" Type="http://schemas.openxmlformats.org/officeDocument/2006/relationships/slideLayout" Target="../slideLayouts/slideLayout58.xml"/></Relationships>
</file>

<file path=ppt/slides/_rels/slide1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4.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4.xml"/></Relationships>
</file>

<file path=ppt/slides/_rels/slide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4.xml"/></Relationships>
</file>

<file path=ppt/slides/_rels/slide26.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6.xml"/></Relationships>
</file>

<file path=ppt/slides/_rels/slide2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6.xml"/></Relationships>
</file>

<file path=ppt/slides/_rels/slide28.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4.xml"/></Relationships>
</file>

<file path=ppt/slides/_rels/slide2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Final/Viruses,%20Worms%20and%20Trojans.flv" TargetMode="External"/><Relationship Id="rId1" Type="http://schemas.openxmlformats.org/officeDocument/2006/relationships/slideLayout" Target="../slideLayouts/slideLayout26.xml"/><Relationship Id="rId4" Type="http://schemas.openxmlformats.org/officeDocument/2006/relationships/image" Target="../media/image22.jpeg"/></Relationships>
</file>

<file path=ppt/slides/_rels/slide31.xml.rels><?xml version="1.0" encoding="UTF-8" standalone="yes"?>
<Relationships xmlns="http://schemas.openxmlformats.org/package/2006/relationships"><Relationship Id="rId3" Type="http://schemas.openxmlformats.org/officeDocument/2006/relationships/hyperlink" Target="ftp://ftp.isi.edu/in-notes/rfc1700.txt" TargetMode="External"/><Relationship Id="rId2" Type="http://schemas.openxmlformats.org/officeDocument/2006/relationships/hyperlink" Target="http://www.iana.org/assignments/port-numbers" TargetMode="External"/><Relationship Id="rId1" Type="http://schemas.openxmlformats.org/officeDocument/2006/relationships/slideLayout" Target="../slideLayouts/slideLayout24.xml"/></Relationships>
</file>

<file path=ppt/slides/_rels/slide3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4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0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03.xml"/></Relationships>
</file>

<file path=ppt/slides/_rels/slide5.xml.rels><?xml version="1.0" encoding="UTF-8" standalone="yes"?>
<Relationships xmlns="http://schemas.openxmlformats.org/package/2006/relationships"><Relationship Id="rId2" Type="http://schemas.openxmlformats.org/officeDocument/2006/relationships/hyperlink" Target="http://whatis.techtarget.com/definition/cybersecurity" TargetMode="External"/><Relationship Id="rId1" Type="http://schemas.openxmlformats.org/officeDocument/2006/relationships/slideLayout" Target="../slideLayouts/slideLayout18.xml"/></Relationships>
</file>

<file path=ppt/slides/_rels/slide5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20.xml"/></Relationships>
</file>

<file path=ppt/slides/_rels/slide5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19.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hyperlink" Target="http://www.webopedia.com/TERM/C/cyber_crime.html" TargetMode="External"/><Relationship Id="rId1" Type="http://schemas.openxmlformats.org/officeDocument/2006/relationships/slideLayout" Target="../slideLayouts/slideLayout18.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30.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8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85.xml.rels><?xml version="1.0" encoding="UTF-8" standalone="yes"?>
<Relationships xmlns="http://schemas.openxmlformats.org/package/2006/relationships"><Relationship Id="rId3" Type="http://schemas.openxmlformats.org/officeDocument/2006/relationships/hyperlink" Target="http://news.cnet.com/" TargetMode="External"/><Relationship Id="rId2" Type="http://schemas.openxmlformats.org/officeDocument/2006/relationships/image" Target="../media/image34.png"/><Relationship Id="rId1" Type="http://schemas.openxmlformats.org/officeDocument/2006/relationships/slideLayout" Target="../slideLayouts/slideLayout70.xml"/><Relationship Id="rId5" Type="http://schemas.openxmlformats.org/officeDocument/2006/relationships/hyperlink" Target="http://www.space.com/19580-astronomy-mystery-nova-star-explosion.html" TargetMode="External"/><Relationship Id="rId4" Type="http://schemas.openxmlformats.org/officeDocument/2006/relationships/hyperlink" Target="http://sciencefocus.com/qa/how-many-terabytes-data-are-internet" TargetMode="External"/></Relationships>
</file>

<file path=ppt/slides/_rels/slide86.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Layout" Target="../slideLayouts/slideLayout70.xml"/></Relationships>
</file>

<file path=ppt/slides/_rels/slide87.xml.rels><?xml version="1.0" encoding="UTF-8" standalone="yes"?>
<Relationships xmlns="http://schemas.openxmlformats.org/package/2006/relationships"><Relationship Id="rId3" Type="http://schemas.openxmlformats.org/officeDocument/2006/relationships/hyperlink" Target="http://en.wikipedia.org/wiki/Data_science" TargetMode="External"/><Relationship Id="rId2" Type="http://schemas.openxmlformats.org/officeDocument/2006/relationships/image" Target="../media/image37.png"/><Relationship Id="rId1" Type="http://schemas.openxmlformats.org/officeDocument/2006/relationships/slideLayout" Target="../slideLayouts/slideLayout70.xml"/><Relationship Id="rId4" Type="http://schemas.openxmlformats.org/officeDocument/2006/relationships/image" Target="../media/image38.jpeg"/></Relationships>
</file>

<file path=ppt/slides/_rels/slide88.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png"/><Relationship Id="rId1" Type="http://schemas.openxmlformats.org/officeDocument/2006/relationships/slideLayout" Target="../slideLayouts/slideLayout70.xml"/></Relationships>
</file>

<file path=ppt/slides/_rels/slide8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0.xml"/></Relationships>
</file>

<file path=ppt/slides/_rels/slide9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6.xml"/><Relationship Id="rId1" Type="http://schemas.openxmlformats.org/officeDocument/2006/relationships/slideLayout" Target="../slideLayouts/slideLayout70.xml"/></Relationships>
</file>

<file path=ppt/slides/_rels/slide9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8.xml"/></Relationships>
</file>

<file path=ppt/slides/_rels/slide94.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49.jpeg"/></Relationships>
</file>

<file path=ppt/slides/_rels/slide9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8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729973"/>
            <a:ext cx="4953000" cy="1089427"/>
          </a:xfrm>
        </p:spPr>
        <p:txBody>
          <a:bodyPr/>
          <a:lstStyle/>
          <a:p>
            <a:r>
              <a:rPr lang="bn-BD" sz="4400" b="1" dirty="0" smtClean="0">
                <a:solidFill>
                  <a:schemeClr val="tx1"/>
                </a:solidFill>
              </a:rPr>
              <a:t>সাইবার নিরাপত্তা</a:t>
            </a:r>
            <a:endParaRPr lang="en-US" sz="4400" b="1" dirty="0">
              <a:solidFill>
                <a:schemeClr val="tx1"/>
              </a:solidFill>
            </a:endParaRPr>
          </a:p>
        </p:txBody>
      </p:sp>
      <p:sp>
        <p:nvSpPr>
          <p:cNvPr id="5" name="Title 1"/>
          <p:cNvSpPr txBox="1">
            <a:spLocks/>
          </p:cNvSpPr>
          <p:nvPr/>
        </p:nvSpPr>
        <p:spPr>
          <a:xfrm>
            <a:off x="4419600" y="4114800"/>
            <a:ext cx="4114800" cy="2041227"/>
          </a:xfrm>
          <a:prstGeom prst="rect">
            <a:avLst/>
          </a:prstGeom>
        </p:spPr>
        <p:txBody>
          <a:bodyPr vert="horz" lIns="91440" tIns="45720" rIns="91440" bIns="0" rtlCol="0" anchor="b">
            <a:noAutofit/>
          </a:bodyPr>
          <a:lstStyle>
            <a:lvl1pPr algn="l" defTabSz="914400" rtl="0" eaLnBrk="1" latinLnBrk="0" hangingPunct="1">
              <a:spcBef>
                <a:spcPct val="0"/>
              </a:spcBef>
              <a:buNone/>
              <a:defRPr kumimoji="0" lang="en-US" sz="2800" b="0" i="0" u="none" strike="noStrike" kern="1200" cap="all" spc="0" normalizeH="0" baseline="0" noProof="0" dirty="0" smtClean="0">
                <a:ln>
                  <a:noFill/>
                </a:ln>
                <a:solidFill>
                  <a:srgbClr val="FFFFFF"/>
                </a:solidFill>
                <a:effectLst/>
                <a:uLnTx/>
                <a:uFillTx/>
                <a:latin typeface="+mj-lt"/>
                <a:ea typeface="+mj-ea"/>
                <a:cs typeface="+mj-cs"/>
              </a:defRPr>
            </a:lvl1pPr>
          </a:lstStyle>
          <a:p>
            <a:endParaRPr lang="bn-BD" b="1" dirty="0" smtClean="0">
              <a:solidFill>
                <a:schemeClr val="tx1"/>
              </a:solidFill>
            </a:endParaRPr>
          </a:p>
        </p:txBody>
      </p:sp>
      <p:pic>
        <p:nvPicPr>
          <p:cNvPr id="6" name="Picture 5"/>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4419600" y="609600"/>
            <a:ext cx="3581400" cy="3581400"/>
          </a:xfrm>
          <a:prstGeom prst="rect">
            <a:avLst/>
          </a:prstGeom>
        </p:spPr>
      </p:pic>
    </p:spTree>
    <p:extLst>
      <p:ext uri="{BB962C8B-B14F-4D97-AF65-F5344CB8AC3E}">
        <p14:creationId xmlns="" xmlns:p14="http://schemas.microsoft.com/office/powerpoint/2010/main" val="209351902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a:xfrm>
            <a:off x="253501" y="-133453"/>
            <a:ext cx="8305800" cy="1143000"/>
          </a:xfrm>
        </p:spPr>
        <p:txBody>
          <a:bodyPr/>
          <a:lstStyle/>
          <a:p>
            <a:r>
              <a:rPr lang="en-US" dirty="0" smtClean="0"/>
              <a:t>Cyber Security Objectives</a:t>
            </a:r>
          </a:p>
        </p:txBody>
      </p:sp>
      <p:sp>
        <p:nvSpPr>
          <p:cNvPr id="17411" name="Rectangle 4"/>
          <p:cNvSpPr>
            <a:spLocks noChangeArrowheads="1"/>
          </p:cNvSpPr>
          <p:nvPr/>
        </p:nvSpPr>
        <p:spPr bwMode="auto">
          <a:xfrm>
            <a:off x="1809757" y="3456363"/>
            <a:ext cx="1751686" cy="6356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56160" tIns="23040" rIns="56160" bIns="23040">
            <a:spAutoFit/>
          </a:bodyPr>
          <a:lstStyle/>
          <a:p>
            <a:pPr algn="ctr" defTabSz="812172" eaLnBrk="0">
              <a:lnSpc>
                <a:spcPct val="87000"/>
              </a:lnSpc>
            </a:pPr>
            <a:r>
              <a:rPr lang="en-US" sz="2200" b="1">
                <a:solidFill>
                  <a:srgbClr val="000000"/>
                </a:solidFill>
              </a:rPr>
              <a:t>INTEGRITY</a:t>
            </a:r>
          </a:p>
          <a:p>
            <a:pPr algn="ctr" defTabSz="812172" eaLnBrk="0">
              <a:lnSpc>
                <a:spcPct val="87000"/>
              </a:lnSpc>
            </a:pPr>
            <a:r>
              <a:rPr lang="en-US" sz="2200" b="1">
                <a:solidFill>
                  <a:srgbClr val="000000"/>
                </a:solidFill>
              </a:rPr>
              <a:t>authenticity</a:t>
            </a:r>
          </a:p>
        </p:txBody>
      </p:sp>
      <p:sp>
        <p:nvSpPr>
          <p:cNvPr id="17412" name="Rectangle 5"/>
          <p:cNvSpPr>
            <a:spLocks noChangeArrowheads="1"/>
          </p:cNvSpPr>
          <p:nvPr/>
        </p:nvSpPr>
        <p:spPr bwMode="auto">
          <a:xfrm>
            <a:off x="6482781" y="3456363"/>
            <a:ext cx="2024838" cy="6356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56160" tIns="23040" rIns="56160" bIns="23040">
            <a:spAutoFit/>
          </a:bodyPr>
          <a:lstStyle/>
          <a:p>
            <a:pPr algn="ctr" defTabSz="812172" eaLnBrk="0">
              <a:lnSpc>
                <a:spcPct val="87000"/>
              </a:lnSpc>
            </a:pPr>
            <a:r>
              <a:rPr lang="en-US" sz="2200" b="1">
                <a:solidFill>
                  <a:srgbClr val="000000"/>
                </a:solidFill>
              </a:rPr>
              <a:t>AVAILABILITY</a:t>
            </a:r>
          </a:p>
          <a:p>
            <a:pPr algn="ctr" defTabSz="812172" eaLnBrk="0">
              <a:lnSpc>
                <a:spcPct val="87000"/>
              </a:lnSpc>
            </a:pPr>
            <a:r>
              <a:rPr lang="en-US" sz="2200" b="1">
                <a:solidFill>
                  <a:srgbClr val="000000"/>
                </a:solidFill>
              </a:rPr>
              <a:t>access</a:t>
            </a:r>
          </a:p>
        </p:txBody>
      </p:sp>
      <p:grpSp>
        <p:nvGrpSpPr>
          <p:cNvPr id="17413" name="Group 6"/>
          <p:cNvGrpSpPr>
            <a:grpSpLocks/>
          </p:cNvGrpSpPr>
          <p:nvPr/>
        </p:nvGrpSpPr>
        <p:grpSpPr bwMode="auto">
          <a:xfrm>
            <a:off x="3604321" y="2115583"/>
            <a:ext cx="2697120" cy="1601448"/>
            <a:chOff x="1917" y="1988"/>
            <a:chExt cx="1873" cy="1112"/>
          </a:xfrm>
        </p:grpSpPr>
        <p:sp>
          <p:nvSpPr>
            <p:cNvPr id="17422" name="Oval 7"/>
            <p:cNvSpPr>
              <a:spLocks noChangeArrowheads="1"/>
            </p:cNvSpPr>
            <p:nvPr/>
          </p:nvSpPr>
          <p:spPr bwMode="auto">
            <a:xfrm>
              <a:off x="2676" y="1988"/>
              <a:ext cx="1114" cy="1112"/>
            </a:xfrm>
            <a:prstGeom prst="ellipse">
              <a:avLst/>
            </a:prstGeom>
            <a:noFill/>
            <a:ln w="50800">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solidFill>
                  <a:srgbClr val="000000"/>
                </a:solidFill>
              </a:endParaRPr>
            </a:p>
          </p:txBody>
        </p:sp>
        <p:sp>
          <p:nvSpPr>
            <p:cNvPr id="17423" name="Oval 8"/>
            <p:cNvSpPr>
              <a:spLocks noChangeArrowheads="1"/>
            </p:cNvSpPr>
            <p:nvPr/>
          </p:nvSpPr>
          <p:spPr bwMode="auto">
            <a:xfrm>
              <a:off x="1917" y="1988"/>
              <a:ext cx="1114" cy="1112"/>
            </a:xfrm>
            <a:prstGeom prst="ellipse">
              <a:avLst/>
            </a:prstGeom>
            <a:noFill/>
            <a:ln w="50800">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solidFill>
                  <a:srgbClr val="000000"/>
                </a:solidFill>
              </a:endParaRPr>
            </a:p>
          </p:txBody>
        </p:sp>
      </p:grpSp>
      <p:sp>
        <p:nvSpPr>
          <p:cNvPr id="17414" name="Rectangle 9"/>
          <p:cNvSpPr>
            <a:spLocks noChangeArrowheads="1"/>
          </p:cNvSpPr>
          <p:nvPr/>
        </p:nvSpPr>
        <p:spPr bwMode="auto">
          <a:xfrm>
            <a:off x="3593732" y="4493272"/>
            <a:ext cx="2718297" cy="6356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56160" tIns="23040" rIns="56160" bIns="23040">
            <a:spAutoFit/>
          </a:bodyPr>
          <a:lstStyle/>
          <a:p>
            <a:pPr algn="ctr" defTabSz="812172" eaLnBrk="0">
              <a:lnSpc>
                <a:spcPct val="87000"/>
              </a:lnSpc>
            </a:pPr>
            <a:r>
              <a:rPr lang="en-US" sz="2200" b="1">
                <a:solidFill>
                  <a:srgbClr val="000000"/>
                </a:solidFill>
              </a:rPr>
              <a:t>CONFIDENTIALITY</a:t>
            </a:r>
          </a:p>
          <a:p>
            <a:pPr algn="ctr" defTabSz="812172" eaLnBrk="0">
              <a:lnSpc>
                <a:spcPct val="87000"/>
              </a:lnSpc>
            </a:pPr>
            <a:r>
              <a:rPr lang="en-US" sz="2200" b="1">
                <a:solidFill>
                  <a:srgbClr val="000000"/>
                </a:solidFill>
              </a:rPr>
              <a:t>disclosure</a:t>
            </a:r>
          </a:p>
        </p:txBody>
      </p:sp>
      <p:sp>
        <p:nvSpPr>
          <p:cNvPr id="17415" name="Oval 10"/>
          <p:cNvSpPr>
            <a:spLocks noChangeArrowheads="1"/>
          </p:cNvSpPr>
          <p:nvPr/>
        </p:nvSpPr>
        <p:spPr bwMode="auto">
          <a:xfrm>
            <a:off x="4145761" y="2687322"/>
            <a:ext cx="1602720" cy="1601448"/>
          </a:xfrm>
          <a:prstGeom prst="ellipse">
            <a:avLst/>
          </a:prstGeom>
          <a:noFill/>
          <a:ln w="50800">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lIns="82945" tIns="41473" rIns="82945" bIns="41473" anchor="ctr"/>
          <a:lstStyle/>
          <a:p>
            <a:endParaRPr lang="en-US">
              <a:solidFill>
                <a:srgbClr val="000000"/>
              </a:solidFill>
            </a:endParaRPr>
          </a:p>
        </p:txBody>
      </p:sp>
      <p:sp>
        <p:nvSpPr>
          <p:cNvPr id="17416" name="Oval 11"/>
          <p:cNvSpPr>
            <a:spLocks noChangeArrowheads="1"/>
          </p:cNvSpPr>
          <p:nvPr/>
        </p:nvSpPr>
        <p:spPr bwMode="auto">
          <a:xfrm>
            <a:off x="4151521" y="1551043"/>
            <a:ext cx="1602720" cy="1601448"/>
          </a:xfrm>
          <a:prstGeom prst="ellipse">
            <a:avLst/>
          </a:prstGeom>
          <a:noFill/>
          <a:ln w="50800">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lIns="82945" tIns="41473" rIns="82945" bIns="41473" anchor="ctr"/>
          <a:lstStyle/>
          <a:p>
            <a:endParaRPr lang="en-US">
              <a:solidFill>
                <a:srgbClr val="000000"/>
              </a:solidFill>
            </a:endParaRPr>
          </a:p>
        </p:txBody>
      </p:sp>
      <p:sp>
        <p:nvSpPr>
          <p:cNvPr id="17417" name="Rectangle 12"/>
          <p:cNvSpPr>
            <a:spLocks noChangeArrowheads="1"/>
          </p:cNvSpPr>
          <p:nvPr/>
        </p:nvSpPr>
        <p:spPr bwMode="auto">
          <a:xfrm>
            <a:off x="5954174" y="1009547"/>
            <a:ext cx="1259015" cy="69082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82082" tIns="40321" rIns="82082" bIns="40321">
            <a:spAutoFit/>
          </a:bodyPr>
          <a:lstStyle/>
          <a:p>
            <a:pPr algn="ctr" defTabSz="812172" eaLnBrk="0">
              <a:lnSpc>
                <a:spcPct val="90000"/>
              </a:lnSpc>
            </a:pPr>
            <a:r>
              <a:rPr lang="en-US" sz="2200" b="1">
                <a:solidFill>
                  <a:srgbClr val="000000"/>
                </a:solidFill>
              </a:rPr>
              <a:t>USAGE</a:t>
            </a:r>
          </a:p>
          <a:p>
            <a:pPr algn="ctr" defTabSz="812172" eaLnBrk="0">
              <a:lnSpc>
                <a:spcPct val="90000"/>
              </a:lnSpc>
            </a:pPr>
            <a:r>
              <a:rPr lang="en-US" sz="2200" b="1">
                <a:solidFill>
                  <a:srgbClr val="000000"/>
                </a:solidFill>
              </a:rPr>
              <a:t>purpose</a:t>
            </a:r>
          </a:p>
        </p:txBody>
      </p:sp>
      <p:sp>
        <p:nvSpPr>
          <p:cNvPr id="17418" name="Oval 19"/>
          <p:cNvSpPr>
            <a:spLocks noChangeArrowheads="1"/>
          </p:cNvSpPr>
          <p:nvPr/>
        </p:nvSpPr>
        <p:spPr bwMode="auto">
          <a:xfrm>
            <a:off x="2774881" y="1493438"/>
            <a:ext cx="4367520" cy="4363658"/>
          </a:xfrm>
          <a:prstGeom prst="ellipse">
            <a:avLst/>
          </a:prstGeom>
          <a:solidFill>
            <a:srgbClr val="FFFFFF"/>
          </a:solidFill>
          <a:ln w="50800">
            <a:solidFill>
              <a:schemeClr val="tx1"/>
            </a:solidFill>
            <a:round/>
            <a:headEnd/>
            <a:tailEnd/>
          </a:ln>
        </p:spPr>
        <p:txBody>
          <a:bodyPr wrap="none" lIns="82945" tIns="41473" rIns="82945" bIns="41473" anchor="ctr"/>
          <a:lstStyle/>
          <a:p>
            <a:pPr algn="ctr"/>
            <a:r>
              <a:rPr lang="en-US" sz="2200" b="1">
                <a:solidFill>
                  <a:srgbClr val="000000"/>
                </a:solidFill>
              </a:rPr>
              <a:t>USAGE</a:t>
            </a:r>
          </a:p>
        </p:txBody>
      </p:sp>
      <p:sp>
        <p:nvSpPr>
          <p:cNvPr id="11269" name="Slide Number Placeholder 4"/>
          <p:cNvSpPr txBox="1">
            <a:spLocks noGrp="1"/>
          </p:cNvSpPr>
          <p:nvPr/>
        </p:nvSpPr>
        <p:spPr bwMode="auto">
          <a:xfrm>
            <a:off x="6554880" y="6247376"/>
            <a:ext cx="2128320" cy="470930"/>
          </a:xfrm>
          <a:prstGeom prst="rect">
            <a:avLst/>
          </a:prstGeom>
          <a:noFill/>
          <a:ln w="54720">
            <a:round/>
            <a:headEnd/>
            <a:tailEnd/>
          </a:ln>
        </p:spPr>
        <p:txBody>
          <a:bodyPr lIns="0" tIns="0" rIns="0" bIns="0"/>
          <a:lstStyle/>
          <a:p>
            <a:pPr algn="r">
              <a:lnSpc>
                <a:spcPct val="101000"/>
              </a:lnSpc>
              <a:tabLst>
                <a:tab pos="656650" algn="l"/>
                <a:tab pos="1313299" algn="l"/>
                <a:tab pos="1969949" algn="l"/>
              </a:tabLst>
              <a:defRPr/>
            </a:pPr>
            <a:fld id="{16843DEB-112F-4C4C-945B-31813B8CD422}" type="slidenum">
              <a:rPr lang="en-GB" sz="1300">
                <a:solidFill>
                  <a:srgbClr val="000000"/>
                </a:solidFill>
              </a:rPr>
              <a:pPr algn="r">
                <a:lnSpc>
                  <a:spcPct val="101000"/>
                </a:lnSpc>
                <a:tabLst>
                  <a:tab pos="656650" algn="l"/>
                  <a:tab pos="1313299" algn="l"/>
                  <a:tab pos="1969949" algn="l"/>
                </a:tabLst>
                <a:defRPr/>
              </a:pPr>
              <a:t>10</a:t>
            </a:fld>
            <a:endParaRPr lang="en-GB" sz="1300" dirty="0">
              <a:solidFill>
                <a:srgbClr val="000000"/>
              </a:solidFill>
            </a:endParaRPr>
          </a:p>
        </p:txBody>
      </p:sp>
    </p:spTree>
    <p:extLst>
      <p:ext uri="{BB962C8B-B14F-4D97-AF65-F5344CB8AC3E}">
        <p14:creationId xmlns="" xmlns:p14="http://schemas.microsoft.com/office/powerpoint/2010/main" val="2756016145"/>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3"/>
          <p:cNvSpPr>
            <a:spLocks noGrp="1"/>
          </p:cNvSpPr>
          <p:nvPr>
            <p:ph type="title"/>
          </p:nvPr>
        </p:nvSpPr>
        <p:spPr>
          <a:xfrm>
            <a:off x="612775" y="228600"/>
            <a:ext cx="8153400" cy="990600"/>
          </a:xfrm>
        </p:spPr>
        <p:txBody>
          <a:bodyPr/>
          <a:lstStyle/>
          <a:p>
            <a:pPr eaLnBrk="1" hangingPunct="1"/>
            <a:r>
              <a:rPr lang="en-US" smtClean="0">
                <a:latin typeface="Candara" pitchFamily="34" charset="0"/>
              </a:rPr>
              <a:t>Compromised Web Servers</a:t>
            </a:r>
            <a:endParaRPr lang="en-US" smtClean="0"/>
          </a:p>
        </p:txBody>
      </p:sp>
      <p:pic>
        <p:nvPicPr>
          <p:cNvPr id="6" name="Content Placeholder 5" descr="Portable-Computer-256x256.png"/>
          <p:cNvPicPr>
            <a:picLocks noGrp="1" noChangeAspect="1"/>
          </p:cNvPicPr>
          <p:nvPr>
            <p:ph sz="quarter" idx="1"/>
          </p:nvPr>
        </p:nvPicPr>
        <p:blipFill>
          <a:blip r:embed="rId2">
            <a:extLst>
              <a:ext uri="{28A0092B-C50C-407E-A947-70E740481C1C}">
                <a14:useLocalDpi xmlns="" xmlns:a14="http://schemas.microsoft.com/office/drawing/2010/main" val="0"/>
              </a:ext>
            </a:extLst>
          </a:blip>
          <a:srcRect/>
          <a:stretch>
            <a:fillRect/>
          </a:stretch>
        </p:blipFill>
        <p:spPr>
          <a:xfrm>
            <a:off x="457200" y="2819400"/>
            <a:ext cx="2057400" cy="2057400"/>
          </a:xfrm>
        </p:spPr>
      </p:pic>
      <p:pic>
        <p:nvPicPr>
          <p:cNvPr id="7" name="Picture 6" descr="server.png"/>
          <p:cNvPicPr>
            <a:picLocks noChangeAspect="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6705600" y="1752600"/>
            <a:ext cx="1584325" cy="1600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9" name="TextBox 8"/>
          <p:cNvSpPr txBox="1">
            <a:spLocks noChangeArrowheads="1"/>
          </p:cNvSpPr>
          <p:nvPr/>
        </p:nvSpPr>
        <p:spPr bwMode="auto">
          <a:xfrm>
            <a:off x="914400" y="4876800"/>
            <a:ext cx="1219200" cy="369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fontAlgn="base" hangingPunct="1">
              <a:spcBef>
                <a:spcPct val="0"/>
              </a:spcBef>
              <a:spcAft>
                <a:spcPct val="0"/>
              </a:spcAft>
            </a:pPr>
            <a:r>
              <a:rPr lang="en-US">
                <a:solidFill>
                  <a:prstClr val="black"/>
                </a:solidFill>
                <a:latin typeface="Candara" pitchFamily="34" charset="0"/>
              </a:rPr>
              <a:t>Attacker</a:t>
            </a:r>
          </a:p>
        </p:txBody>
      </p:sp>
      <p:grpSp>
        <p:nvGrpSpPr>
          <p:cNvPr id="2" name="Group 12"/>
          <p:cNvGrpSpPr>
            <a:grpSpLocks/>
          </p:cNvGrpSpPr>
          <p:nvPr/>
        </p:nvGrpSpPr>
        <p:grpSpPr bwMode="auto">
          <a:xfrm>
            <a:off x="2863850" y="2468563"/>
            <a:ext cx="3740150" cy="512762"/>
            <a:chOff x="2863132" y="2468816"/>
            <a:chExt cx="3740166" cy="511942"/>
          </a:xfrm>
        </p:grpSpPr>
        <p:sp>
          <p:nvSpPr>
            <p:cNvPr id="10" name="Right Arrow 9"/>
            <p:cNvSpPr/>
            <p:nvPr/>
          </p:nvSpPr>
          <p:spPr>
            <a:xfrm rot="20178073">
              <a:off x="2998071" y="2852377"/>
              <a:ext cx="3605227" cy="12838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en-US">
                <a:solidFill>
                  <a:prstClr val="white"/>
                </a:solidFill>
              </a:endParaRPr>
            </a:p>
          </p:txBody>
        </p:sp>
        <p:sp>
          <p:nvSpPr>
            <p:cNvPr id="17424" name="TextBox 10"/>
            <p:cNvSpPr txBox="1">
              <a:spLocks noChangeArrowheads="1"/>
            </p:cNvSpPr>
            <p:nvPr/>
          </p:nvSpPr>
          <p:spPr bwMode="auto">
            <a:xfrm rot="-1371319">
              <a:off x="2863132" y="2468816"/>
              <a:ext cx="3523209"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fontAlgn="base" hangingPunct="1">
                <a:spcBef>
                  <a:spcPct val="0"/>
                </a:spcBef>
                <a:spcAft>
                  <a:spcPct val="0"/>
                </a:spcAft>
              </a:pPr>
              <a:r>
                <a:rPr lang="en-US">
                  <a:solidFill>
                    <a:prstClr val="black"/>
                  </a:solidFill>
                  <a:latin typeface="Candara" pitchFamily="34" charset="0"/>
                </a:rPr>
                <a:t>Search for Vulnerable Web servers</a:t>
              </a:r>
            </a:p>
          </p:txBody>
        </p:sp>
      </p:grpSp>
      <p:grpSp>
        <p:nvGrpSpPr>
          <p:cNvPr id="3" name="Group 16"/>
          <p:cNvGrpSpPr>
            <a:grpSpLocks/>
          </p:cNvGrpSpPr>
          <p:nvPr/>
        </p:nvGrpSpPr>
        <p:grpSpPr bwMode="auto">
          <a:xfrm>
            <a:off x="2997200" y="2392363"/>
            <a:ext cx="3605213" cy="557212"/>
            <a:chOff x="2997685" y="2392615"/>
            <a:chExt cx="3605393" cy="557727"/>
          </a:xfrm>
        </p:grpSpPr>
        <p:sp>
          <p:nvSpPr>
            <p:cNvPr id="15" name="Right Arrow 14"/>
            <p:cNvSpPr/>
            <p:nvPr/>
          </p:nvSpPr>
          <p:spPr>
            <a:xfrm rot="20178073">
              <a:off x="2997685" y="2821636"/>
              <a:ext cx="3605393" cy="12870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en-US">
                <a:solidFill>
                  <a:prstClr val="white"/>
                </a:solidFill>
              </a:endParaRPr>
            </a:p>
          </p:txBody>
        </p:sp>
        <p:sp>
          <p:nvSpPr>
            <p:cNvPr id="17422" name="TextBox 15"/>
            <p:cNvSpPr txBox="1">
              <a:spLocks noChangeArrowheads="1"/>
            </p:cNvSpPr>
            <p:nvPr/>
          </p:nvSpPr>
          <p:spPr bwMode="auto">
            <a:xfrm rot="-1371319">
              <a:off x="3342977" y="2392615"/>
              <a:ext cx="2563522"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fontAlgn="base" hangingPunct="1">
                <a:spcBef>
                  <a:spcPct val="0"/>
                </a:spcBef>
                <a:spcAft>
                  <a:spcPct val="0"/>
                </a:spcAft>
              </a:pPr>
              <a:r>
                <a:rPr lang="en-US">
                  <a:solidFill>
                    <a:prstClr val="black"/>
                  </a:solidFill>
                  <a:latin typeface="Candara" pitchFamily="34" charset="0"/>
                </a:rPr>
                <a:t>Install phishing websites</a:t>
              </a:r>
            </a:p>
          </p:txBody>
        </p:sp>
      </p:grpSp>
      <p:pic>
        <p:nvPicPr>
          <p:cNvPr id="18" name="Picture 17" descr="internet_cloud.png"/>
          <p:cNvPicPr>
            <a:picLocks noChangeAspect="1"/>
          </p:cNvPicPr>
          <p:nvPr/>
        </p:nvPicPr>
        <p:blipFill>
          <a:blip r:embed="rId4">
            <a:extLst>
              <a:ext uri="{28A0092B-C50C-407E-A947-70E740481C1C}">
                <a14:useLocalDpi xmlns="" xmlns:a14="http://schemas.microsoft.com/office/drawing/2010/main" val="0"/>
              </a:ext>
            </a:extLst>
          </a:blip>
          <a:srcRect/>
          <a:stretch>
            <a:fillRect/>
          </a:stretch>
        </p:blipFill>
        <p:spPr bwMode="auto">
          <a:xfrm>
            <a:off x="3276600" y="5029200"/>
            <a:ext cx="2438400" cy="1828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0" name="Right Arrow 19"/>
          <p:cNvSpPr/>
          <p:nvPr/>
        </p:nvSpPr>
        <p:spPr>
          <a:xfrm rot="8325535">
            <a:off x="5102225" y="4283075"/>
            <a:ext cx="2606675" cy="444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en-US">
              <a:solidFill>
                <a:prstClr val="white"/>
              </a:solidFill>
            </a:endParaRPr>
          </a:p>
        </p:txBody>
      </p:sp>
      <p:sp>
        <p:nvSpPr>
          <p:cNvPr id="21" name="TextBox 20"/>
          <p:cNvSpPr txBox="1">
            <a:spLocks noChangeArrowheads="1"/>
          </p:cNvSpPr>
          <p:nvPr/>
        </p:nvSpPr>
        <p:spPr bwMode="auto">
          <a:xfrm rot="-2471689">
            <a:off x="5295900" y="4035425"/>
            <a:ext cx="1720850" cy="368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fontAlgn="base" hangingPunct="1">
              <a:spcBef>
                <a:spcPct val="0"/>
              </a:spcBef>
              <a:spcAft>
                <a:spcPct val="0"/>
              </a:spcAft>
            </a:pPr>
            <a:r>
              <a:rPr lang="en-US">
                <a:solidFill>
                  <a:prstClr val="black"/>
                </a:solidFill>
                <a:latin typeface="Candara" pitchFamily="34" charset="0"/>
              </a:rPr>
              <a:t>Send Bulk Email</a:t>
            </a:r>
          </a:p>
        </p:txBody>
      </p:sp>
      <p:sp>
        <p:nvSpPr>
          <p:cNvPr id="22" name="TextBox 21"/>
          <p:cNvSpPr txBox="1">
            <a:spLocks noChangeArrowheads="1"/>
          </p:cNvSpPr>
          <p:nvPr/>
        </p:nvSpPr>
        <p:spPr bwMode="auto">
          <a:xfrm>
            <a:off x="7467600" y="3124200"/>
            <a:ext cx="1676400" cy="646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fontAlgn="base" hangingPunct="1">
              <a:spcBef>
                <a:spcPct val="0"/>
              </a:spcBef>
              <a:spcAft>
                <a:spcPct val="0"/>
              </a:spcAft>
            </a:pPr>
            <a:r>
              <a:rPr lang="en-US">
                <a:solidFill>
                  <a:prstClr val="black"/>
                </a:solidFill>
                <a:latin typeface="Candara" pitchFamily="34" charset="0"/>
              </a:rPr>
              <a:t>Compromised Web Server</a:t>
            </a:r>
          </a:p>
        </p:txBody>
      </p:sp>
      <p:sp>
        <p:nvSpPr>
          <p:cNvPr id="23" name="TextBox 22"/>
          <p:cNvSpPr txBox="1">
            <a:spLocks noChangeArrowheads="1"/>
          </p:cNvSpPr>
          <p:nvPr/>
        </p:nvSpPr>
        <p:spPr bwMode="auto">
          <a:xfrm>
            <a:off x="7924800" y="1524000"/>
            <a:ext cx="914400" cy="369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fontAlgn="base" hangingPunct="1">
              <a:spcBef>
                <a:spcPct val="0"/>
              </a:spcBef>
              <a:spcAft>
                <a:spcPct val="0"/>
              </a:spcAft>
            </a:pPr>
            <a:r>
              <a:rPr lang="en-US">
                <a:solidFill>
                  <a:prstClr val="black"/>
                </a:solidFill>
                <a:latin typeface="Candara" pitchFamily="34" charset="0"/>
              </a:rPr>
              <a:t>Found!!</a:t>
            </a:r>
          </a:p>
        </p:txBody>
      </p:sp>
    </p:spTree>
    <p:extLst>
      <p:ext uri="{BB962C8B-B14F-4D97-AF65-F5344CB8AC3E}">
        <p14:creationId xmlns="" xmlns:p14="http://schemas.microsoft.com/office/powerpoint/2010/main" val="222498080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xit" presetSubtype="0" fill="hold" nodeType="clickEffect">
                                  <p:stCondLst>
                                    <p:cond delay="0"/>
                                  </p:stCondLst>
                                  <p:childTnLst>
                                    <p:set>
                                      <p:cBhvr>
                                        <p:cTn id="18" dur="1" fill="hold">
                                          <p:stCondLst>
                                            <p:cond delay="0"/>
                                          </p:stCondLst>
                                        </p:cTn>
                                        <p:tgtEl>
                                          <p:spTgt spid="2"/>
                                        </p:tgtEl>
                                        <p:attrNameLst>
                                          <p:attrName>style.visibility</p:attrName>
                                        </p:attrNameLst>
                                      </p:cBhvr>
                                      <p:to>
                                        <p:strVal val="hidden"/>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xit" presetSubtype="0" fill="hold" nodeType="clickEffect">
                                  <p:stCondLst>
                                    <p:cond delay="0"/>
                                  </p:stCondLst>
                                  <p:childTnLst>
                                    <p:set>
                                      <p:cBhvr>
                                        <p:cTn id="28" dur="1" fill="hold">
                                          <p:stCondLst>
                                            <p:cond delay="0"/>
                                          </p:stCondLst>
                                        </p:cTn>
                                        <p:tgtEl>
                                          <p:spTgt spid="3"/>
                                        </p:tgtEl>
                                        <p:attrNameLst>
                                          <p:attrName>style.visibility</p:attrName>
                                        </p:attrNameLst>
                                      </p:cBhvr>
                                      <p:to>
                                        <p:strVal val="hidden"/>
                                      </p:to>
                                    </p:set>
                                  </p:childTnLst>
                                </p:cTn>
                              </p:par>
                              <p:par>
                                <p:cTn id="29" presetID="1" presetClass="entr" presetSubtype="0" fill="hold" grpId="0" nodeType="with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0" grpId="0" animBg="1"/>
      <p:bldP spid="21" grpId="0"/>
      <p:bldP spid="22" grpId="0"/>
      <p:bldP spid="23" grpId="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a:xfrm>
            <a:off x="612775" y="228600"/>
            <a:ext cx="8153400" cy="990600"/>
          </a:xfrm>
        </p:spPr>
        <p:txBody>
          <a:bodyPr/>
          <a:lstStyle/>
          <a:p>
            <a:pPr eaLnBrk="1" hangingPunct="1"/>
            <a:r>
              <a:rPr lang="en-US" smtClean="0">
                <a:latin typeface="Candara" pitchFamily="34" charset="0"/>
              </a:rPr>
              <a:t>Port Redirection</a:t>
            </a:r>
          </a:p>
        </p:txBody>
      </p:sp>
      <p:sp>
        <p:nvSpPr>
          <p:cNvPr id="3" name="Content Placeholder 2"/>
          <p:cNvSpPr>
            <a:spLocks noGrp="1"/>
          </p:cNvSpPr>
          <p:nvPr>
            <p:ph sz="quarter" idx="1"/>
          </p:nvPr>
        </p:nvSpPr>
        <p:spPr>
          <a:xfrm>
            <a:off x="612775" y="1600200"/>
            <a:ext cx="8153400" cy="4495800"/>
          </a:xfrm>
        </p:spPr>
        <p:txBody>
          <a:bodyPr/>
          <a:lstStyle/>
          <a:p>
            <a:pPr eaLnBrk="1" hangingPunct="1"/>
            <a:r>
              <a:rPr lang="en-US" smtClean="0">
                <a:latin typeface="Candara" pitchFamily="34" charset="0"/>
              </a:rPr>
              <a:t>Server is compromised and a program is loaded </a:t>
            </a:r>
          </a:p>
          <a:p>
            <a:pPr eaLnBrk="1" hangingPunct="1"/>
            <a:r>
              <a:rPr lang="en-US" smtClean="0">
                <a:latin typeface="Candara" pitchFamily="34" charset="0"/>
              </a:rPr>
              <a:t>All the port 80 ie., http requests are redirected to the attacker’s server</a:t>
            </a:r>
          </a:p>
          <a:p>
            <a:pPr eaLnBrk="1" hangingPunct="1"/>
            <a:r>
              <a:rPr lang="en-US" smtClean="0">
                <a:latin typeface="Candara" pitchFamily="34" charset="0"/>
              </a:rPr>
              <a:t>Software known as ‘redir’</a:t>
            </a:r>
          </a:p>
          <a:p>
            <a:pPr eaLnBrk="1" hangingPunct="1"/>
            <a:r>
              <a:rPr lang="en-US" smtClean="0">
                <a:latin typeface="Candara" pitchFamily="34" charset="0"/>
              </a:rPr>
              <a:t>Execute the software using:</a:t>
            </a:r>
          </a:p>
          <a:p>
            <a:pPr eaLnBrk="1" hangingPunct="1">
              <a:buFont typeface="Wingdings" pitchFamily="2" charset="2"/>
              <a:buNone/>
            </a:pPr>
            <a:r>
              <a:rPr lang="en-US" sz="1200" smtClean="0">
                <a:latin typeface="Courier New" pitchFamily="49" charset="0"/>
                <a:cs typeface="Courier New" pitchFamily="49" charset="0"/>
              </a:rPr>
              <a:t>	redir --lport=80 –l addr=&lt;IP addr orig server&gt; -cport=80 -caddr=IP addr attacker</a:t>
            </a:r>
          </a:p>
        </p:txBody>
      </p:sp>
      <p:sp>
        <p:nvSpPr>
          <p:cNvPr id="4" name="Rectangle 3"/>
          <p:cNvSpPr/>
          <p:nvPr/>
        </p:nvSpPr>
        <p:spPr>
          <a:xfrm>
            <a:off x="3276600" y="4191000"/>
            <a:ext cx="1905000" cy="228600"/>
          </a:xfrm>
          <a:prstGeom prst="rect">
            <a:avLst/>
          </a:prstGeom>
          <a:solidFill>
            <a:srgbClr val="FFFF00">
              <a:alpha val="18000"/>
            </a:srgb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en-US">
              <a:solidFill>
                <a:prstClr val="white"/>
              </a:solidFill>
            </a:endParaRPr>
          </a:p>
        </p:txBody>
      </p:sp>
      <p:sp>
        <p:nvSpPr>
          <p:cNvPr id="5" name="Rectangle 4"/>
          <p:cNvSpPr/>
          <p:nvPr/>
        </p:nvSpPr>
        <p:spPr>
          <a:xfrm>
            <a:off x="6781800" y="4191000"/>
            <a:ext cx="1828800" cy="228600"/>
          </a:xfrm>
          <a:prstGeom prst="rect">
            <a:avLst/>
          </a:prstGeom>
          <a:solidFill>
            <a:srgbClr val="FFFF00">
              <a:alpha val="18000"/>
            </a:srgb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en-US">
              <a:solidFill>
                <a:prstClr val="white"/>
              </a:solidFill>
            </a:endParaRPr>
          </a:p>
        </p:txBody>
      </p:sp>
    </p:spTree>
    <p:extLst>
      <p:ext uri="{BB962C8B-B14F-4D97-AF65-F5344CB8AC3E}">
        <p14:creationId xmlns="" xmlns:p14="http://schemas.microsoft.com/office/powerpoint/2010/main" val="114947306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a:xfrm>
            <a:off x="612775" y="228600"/>
            <a:ext cx="8153400" cy="990600"/>
          </a:xfrm>
        </p:spPr>
        <p:txBody>
          <a:bodyPr/>
          <a:lstStyle/>
          <a:p>
            <a:pPr eaLnBrk="1" hangingPunct="1"/>
            <a:r>
              <a:rPr lang="en-US" smtClean="0">
                <a:latin typeface="Candara" pitchFamily="34" charset="0"/>
              </a:rPr>
              <a:t>Using Botnets</a:t>
            </a:r>
          </a:p>
        </p:txBody>
      </p:sp>
      <p:sp>
        <p:nvSpPr>
          <p:cNvPr id="19459" name="Content Placeholder 2"/>
          <p:cNvSpPr>
            <a:spLocks noGrp="1"/>
          </p:cNvSpPr>
          <p:nvPr>
            <p:ph sz="quarter" idx="1"/>
          </p:nvPr>
        </p:nvSpPr>
        <p:spPr>
          <a:xfrm>
            <a:off x="612775" y="1600200"/>
            <a:ext cx="8153400" cy="4495800"/>
          </a:xfrm>
        </p:spPr>
        <p:txBody>
          <a:bodyPr/>
          <a:lstStyle/>
          <a:p>
            <a:pPr eaLnBrk="1" hangingPunct="1"/>
            <a:r>
              <a:rPr lang="en-US" b="1" dirty="0" smtClean="0">
                <a:latin typeface="Candara" pitchFamily="34" charset="0"/>
                <a:cs typeface="Courier New" pitchFamily="49" charset="0"/>
              </a:rPr>
              <a:t>Botnets are computers infected by worms or Trojans and </a:t>
            </a:r>
            <a:r>
              <a:rPr lang="en-US" dirty="0" smtClean="0">
                <a:latin typeface="Candara" pitchFamily="34" charset="0"/>
                <a:cs typeface="Courier New" pitchFamily="49" charset="0"/>
              </a:rPr>
              <a:t>taken over surreptitiously by hackers and brought into networks to send spam, more viruses, or launch denial of service attacks.</a:t>
            </a:r>
          </a:p>
          <a:p>
            <a:pPr eaLnBrk="1" hangingPunct="1"/>
            <a:r>
              <a:rPr lang="en-US" dirty="0" smtClean="0">
                <a:latin typeface="Candara" pitchFamily="34" charset="0"/>
                <a:cs typeface="Courier New" pitchFamily="49" charset="0"/>
              </a:rPr>
              <a:t>Remotely controlled by the attacker.</a:t>
            </a:r>
          </a:p>
          <a:p>
            <a:pPr lvl="2" eaLnBrk="1" hangingPunct="1"/>
            <a:r>
              <a:rPr lang="en-US" dirty="0" smtClean="0">
                <a:latin typeface="Candara" pitchFamily="34" charset="0"/>
                <a:cs typeface="Courier New" pitchFamily="49" charset="0"/>
              </a:rPr>
              <a:t>SQL Injection attacks</a:t>
            </a:r>
          </a:p>
        </p:txBody>
      </p:sp>
    </p:spTree>
    <p:extLst>
      <p:ext uri="{BB962C8B-B14F-4D97-AF65-F5344CB8AC3E}">
        <p14:creationId xmlns="" xmlns:p14="http://schemas.microsoft.com/office/powerpoint/2010/main" val="533450892"/>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a:xfrm>
            <a:off x="612775" y="228600"/>
            <a:ext cx="8153400" cy="990600"/>
          </a:xfrm>
        </p:spPr>
        <p:txBody>
          <a:bodyPr/>
          <a:lstStyle/>
          <a:p>
            <a:pPr marL="342900" indent="-342900" eaLnBrk="1" hangingPunct="1"/>
            <a:r>
              <a:rPr lang="en-US" smtClean="0">
                <a:latin typeface="Candara" pitchFamily="34" charset="0"/>
                <a:cs typeface="Courier New" pitchFamily="49" charset="0"/>
              </a:rPr>
              <a:t>SQL Injection attacks </a:t>
            </a:r>
          </a:p>
        </p:txBody>
      </p:sp>
      <p:pic>
        <p:nvPicPr>
          <p:cNvPr id="7" name="Content Placeholder 5" descr="Portable-Computer-256x256.png"/>
          <p:cNvPicPr>
            <a:picLocks noChangeAspect="1"/>
          </p:cNvPicPr>
          <p:nvPr/>
        </p:nvPicPr>
        <p:blipFill>
          <a:blip r:embed="rId3">
            <a:extLst>
              <a:ext uri="{28A0092B-C50C-407E-A947-70E740481C1C}">
                <a14:useLocalDpi xmlns="" xmlns:a14="http://schemas.microsoft.com/office/drawing/2010/main" val="0"/>
              </a:ext>
            </a:extLst>
          </a:blip>
          <a:srcRect/>
          <a:stretch>
            <a:fillRect/>
          </a:stretch>
        </p:blipFill>
        <p:spPr bwMode="auto">
          <a:xfrm>
            <a:off x="228600" y="3733800"/>
            <a:ext cx="2057400" cy="2057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9" name="TextBox 8"/>
          <p:cNvSpPr txBox="1">
            <a:spLocks noChangeArrowheads="1"/>
          </p:cNvSpPr>
          <p:nvPr/>
        </p:nvSpPr>
        <p:spPr bwMode="auto">
          <a:xfrm>
            <a:off x="685800" y="5791200"/>
            <a:ext cx="1219200" cy="369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fontAlgn="base" hangingPunct="1">
              <a:spcBef>
                <a:spcPct val="0"/>
              </a:spcBef>
              <a:spcAft>
                <a:spcPct val="0"/>
              </a:spcAft>
            </a:pPr>
            <a:r>
              <a:rPr lang="en-US">
                <a:solidFill>
                  <a:prstClr val="black"/>
                </a:solidFill>
                <a:latin typeface="Candara" pitchFamily="34" charset="0"/>
              </a:rPr>
              <a:t>Attacker</a:t>
            </a:r>
          </a:p>
        </p:txBody>
      </p:sp>
      <p:pic>
        <p:nvPicPr>
          <p:cNvPr id="13" name="Picture 12" descr="server.png"/>
          <p:cNvPicPr>
            <a:picLocks noChangeAspect="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6096000" y="1600200"/>
            <a:ext cx="1584325" cy="1600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4" name="TextBox 13"/>
          <p:cNvSpPr txBox="1">
            <a:spLocks noChangeArrowheads="1"/>
          </p:cNvSpPr>
          <p:nvPr/>
        </p:nvSpPr>
        <p:spPr bwMode="auto">
          <a:xfrm>
            <a:off x="6477000" y="3048000"/>
            <a:ext cx="1371600" cy="369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fontAlgn="base" hangingPunct="1">
              <a:spcBef>
                <a:spcPct val="0"/>
              </a:spcBef>
              <a:spcAft>
                <a:spcPct val="0"/>
              </a:spcAft>
            </a:pPr>
            <a:r>
              <a:rPr lang="en-US">
                <a:solidFill>
                  <a:prstClr val="black"/>
                </a:solidFill>
                <a:latin typeface="Candara" pitchFamily="34" charset="0"/>
              </a:rPr>
              <a:t>Server</a:t>
            </a:r>
          </a:p>
        </p:txBody>
      </p:sp>
      <p:grpSp>
        <p:nvGrpSpPr>
          <p:cNvPr id="2" name="Group 23"/>
          <p:cNvGrpSpPr>
            <a:grpSpLocks/>
          </p:cNvGrpSpPr>
          <p:nvPr/>
        </p:nvGrpSpPr>
        <p:grpSpPr bwMode="auto">
          <a:xfrm>
            <a:off x="2362200" y="2667000"/>
            <a:ext cx="6570663" cy="2787650"/>
            <a:chOff x="1963573" y="2743200"/>
            <a:chExt cx="6570827" cy="2787372"/>
          </a:xfrm>
        </p:grpSpPr>
        <p:grpSp>
          <p:nvGrpSpPr>
            <p:cNvPr id="20488" name="Group 23"/>
            <p:cNvGrpSpPr>
              <a:grpSpLocks/>
            </p:cNvGrpSpPr>
            <p:nvPr/>
          </p:nvGrpSpPr>
          <p:grpSpPr bwMode="auto">
            <a:xfrm>
              <a:off x="1963573" y="2743200"/>
              <a:ext cx="3605393" cy="511942"/>
              <a:chOff x="1963573" y="2743200"/>
              <a:chExt cx="3605393" cy="511942"/>
            </a:xfrm>
          </p:grpSpPr>
          <p:sp>
            <p:nvSpPr>
              <p:cNvPr id="21" name="Right Arrow 20"/>
              <p:cNvSpPr/>
              <p:nvPr/>
            </p:nvSpPr>
            <p:spPr>
              <a:xfrm rot="20178073">
                <a:off x="1963573" y="3127337"/>
                <a:ext cx="3605303" cy="1285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en-US">
                  <a:solidFill>
                    <a:prstClr val="white"/>
                  </a:solidFill>
                </a:endParaRPr>
              </a:p>
            </p:txBody>
          </p:sp>
          <p:sp>
            <p:nvSpPr>
              <p:cNvPr id="20491" name="TextBox 21"/>
              <p:cNvSpPr txBox="1">
                <a:spLocks noChangeArrowheads="1"/>
              </p:cNvSpPr>
              <p:nvPr/>
            </p:nvSpPr>
            <p:spPr bwMode="auto">
              <a:xfrm rot="-1371319">
                <a:off x="2178005" y="2743200"/>
                <a:ext cx="2824812"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fontAlgn="base" hangingPunct="1">
                  <a:spcBef>
                    <a:spcPct val="0"/>
                  </a:spcBef>
                  <a:spcAft>
                    <a:spcPct val="0"/>
                  </a:spcAft>
                </a:pPr>
                <a:r>
                  <a:rPr lang="en-US">
                    <a:solidFill>
                      <a:prstClr val="black"/>
                    </a:solidFill>
                    <a:latin typeface="Candara" pitchFamily="34" charset="0"/>
                  </a:rPr>
                  <a:t>http request with sql query</a:t>
                </a:r>
              </a:p>
            </p:txBody>
          </p:sp>
        </p:grpSp>
        <p:sp>
          <p:nvSpPr>
            <p:cNvPr id="20489" name="TextBox 22"/>
            <p:cNvSpPr txBox="1">
              <a:spLocks noChangeArrowheads="1"/>
            </p:cNvSpPr>
            <p:nvPr/>
          </p:nvSpPr>
          <p:spPr bwMode="auto">
            <a:xfrm>
              <a:off x="3200400" y="4114800"/>
              <a:ext cx="5334000" cy="141577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fontAlgn="base" hangingPunct="1">
                <a:spcBef>
                  <a:spcPct val="0"/>
                </a:spcBef>
                <a:spcAft>
                  <a:spcPct val="0"/>
                </a:spcAft>
              </a:pPr>
              <a:r>
                <a:rPr lang="en-US">
                  <a:solidFill>
                    <a:prstClr val="black"/>
                  </a:solidFill>
                  <a:latin typeface="Candara" pitchFamily="34" charset="0"/>
                </a:rPr>
                <a:t>Attack the server with some queries to drop the tables:</a:t>
              </a:r>
            </a:p>
            <a:p>
              <a:pPr eaLnBrk="1" fontAlgn="base" hangingPunct="1">
                <a:spcBef>
                  <a:spcPct val="0"/>
                </a:spcBef>
                <a:spcAft>
                  <a:spcPct val="0"/>
                </a:spcAft>
              </a:pPr>
              <a:r>
                <a:rPr lang="en-US" sz="1400">
                  <a:solidFill>
                    <a:prstClr val="black"/>
                  </a:solidFill>
                  <a:latin typeface="Courier New" pitchFamily="49" charset="0"/>
                  <a:cs typeface="Courier New" pitchFamily="49" charset="0"/>
                </a:rPr>
                <a:t>http://localhost/products.asp?productId=0 or 1=1</a:t>
              </a:r>
            </a:p>
            <a:p>
              <a:pPr eaLnBrk="1" fontAlgn="base" hangingPunct="1">
                <a:spcBef>
                  <a:spcPct val="0"/>
                </a:spcBef>
                <a:spcAft>
                  <a:spcPct val="0"/>
                </a:spcAft>
              </a:pPr>
              <a:r>
                <a:rPr lang="en-US">
                  <a:solidFill>
                    <a:prstClr val="black"/>
                  </a:solidFill>
                  <a:latin typeface="Candara" pitchFamily="34" charset="0"/>
                </a:rPr>
                <a:t>SQL pattern matching: like '%admin%'</a:t>
              </a:r>
              <a:endParaRPr lang="en-US">
                <a:solidFill>
                  <a:prstClr val="black"/>
                </a:solidFill>
                <a:latin typeface="Candara" pitchFamily="34" charset="0"/>
                <a:cs typeface="Courier New" pitchFamily="49" charset="0"/>
              </a:endParaRPr>
            </a:p>
            <a:p>
              <a:pPr eaLnBrk="1" fontAlgn="base" hangingPunct="1">
                <a:spcBef>
                  <a:spcPct val="0"/>
                </a:spcBef>
                <a:spcAft>
                  <a:spcPct val="0"/>
                </a:spcAft>
              </a:pPr>
              <a:endParaRPr lang="en-US">
                <a:solidFill>
                  <a:prstClr val="black"/>
                </a:solidFill>
              </a:endParaRPr>
            </a:p>
          </p:txBody>
        </p:sp>
      </p:grpSp>
    </p:spTree>
    <p:extLst>
      <p:ext uri="{BB962C8B-B14F-4D97-AF65-F5344CB8AC3E}">
        <p14:creationId xmlns="" xmlns:p14="http://schemas.microsoft.com/office/powerpoint/2010/main" val="122294234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xit" presetSubtype="0" fill="hold" nodeType="clickEffect">
                                  <p:stCondLst>
                                    <p:cond delay="0"/>
                                  </p:stCondLst>
                                  <p:childTnLst>
                                    <p:set>
                                      <p:cBhvr>
                                        <p:cTn id="20" dur="1" fill="hold">
                                          <p:stCondLst>
                                            <p:cond delay="0"/>
                                          </p:stCondLst>
                                        </p:cTn>
                                        <p:tgtEl>
                                          <p:spTgt spid="2"/>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0"/>
                                          </p:stCondLst>
                                        </p:cTn>
                                        <p:tgtEl>
                                          <p:spTgt spid="7"/>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9"/>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14"/>
                                        </p:tgtEl>
                                        <p:attrNameLst>
                                          <p:attrName>style.visibility</p:attrName>
                                        </p:attrNameLst>
                                      </p:cBhvr>
                                      <p:to>
                                        <p:strVal val="hidden"/>
                                      </p:to>
                                    </p:set>
                                  </p:childTnLst>
                                </p:cTn>
                              </p:par>
                              <p:par>
                                <p:cTn id="27" presetID="1" presetClass="exit" presetSubtype="0" fill="hold" nodeType="withEffect">
                                  <p:stCondLst>
                                    <p:cond delay="0"/>
                                  </p:stCondLst>
                                  <p:childTnLst>
                                    <p:set>
                                      <p:cBhvr>
                                        <p:cTn id="28" dur="1" fill="hold">
                                          <p:stCondLst>
                                            <p:cond delay="0"/>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P spid="14" grpId="0"/>
      <p:bldP spid="14" grpId="1"/>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a:xfrm>
            <a:off x="612775" y="228600"/>
            <a:ext cx="8153400" cy="990600"/>
          </a:xfrm>
        </p:spPr>
        <p:txBody>
          <a:bodyPr/>
          <a:lstStyle/>
          <a:p>
            <a:pPr eaLnBrk="1" hangingPunct="1"/>
            <a:r>
              <a:rPr lang="en-US" smtClean="0">
                <a:latin typeface="Candara" pitchFamily="34" charset="0"/>
              </a:rPr>
              <a:t>Keyloggers</a:t>
            </a:r>
          </a:p>
        </p:txBody>
      </p:sp>
      <p:sp>
        <p:nvSpPr>
          <p:cNvPr id="3" name="Content Placeholder 2"/>
          <p:cNvSpPr>
            <a:spLocks noGrp="1"/>
          </p:cNvSpPr>
          <p:nvPr>
            <p:ph sz="quarter" idx="1"/>
          </p:nvPr>
        </p:nvSpPr>
        <p:spPr>
          <a:xfrm>
            <a:off x="609600" y="1600200"/>
            <a:ext cx="8153400" cy="4495800"/>
          </a:xfrm>
        </p:spPr>
        <p:txBody>
          <a:bodyPr/>
          <a:lstStyle/>
          <a:p>
            <a:pPr eaLnBrk="1" hangingPunct="1"/>
            <a:r>
              <a:rPr lang="en-US" smtClean="0">
                <a:latin typeface="Candara" pitchFamily="34" charset="0"/>
              </a:rPr>
              <a:t>Keyloggers are designed to monitor all the key strokes</a:t>
            </a:r>
          </a:p>
          <a:p>
            <a:pPr lvl="1" eaLnBrk="1" hangingPunct="1"/>
            <a:r>
              <a:rPr lang="en-US" smtClean="0">
                <a:latin typeface="Candara" pitchFamily="34" charset="0"/>
              </a:rPr>
              <a:t>Hardware</a:t>
            </a:r>
          </a:p>
          <a:p>
            <a:pPr lvl="1" eaLnBrk="1" hangingPunct="1"/>
            <a:r>
              <a:rPr lang="en-US" smtClean="0">
                <a:latin typeface="Candara" pitchFamily="34" charset="0"/>
              </a:rPr>
              <a:t>Software</a:t>
            </a:r>
          </a:p>
          <a:p>
            <a:pPr eaLnBrk="1" hangingPunct="1"/>
            <a:r>
              <a:rPr lang="en-US" smtClean="0">
                <a:latin typeface="Candara" pitchFamily="34" charset="0"/>
              </a:rPr>
              <a:t>Modified to extract personal information</a:t>
            </a:r>
          </a:p>
        </p:txBody>
      </p:sp>
      <p:pic>
        <p:nvPicPr>
          <p:cNvPr id="4" name="Picture 3" descr="keylogger_hw.gif"/>
          <p:cNvPicPr>
            <a:picLocks noChangeAspect="1"/>
          </p:cNvPicPr>
          <p:nvPr/>
        </p:nvPicPr>
        <p:blipFill>
          <a:blip r:embed="rId3">
            <a:extLst>
              <a:ext uri="{28A0092B-C50C-407E-A947-70E740481C1C}">
                <a14:useLocalDpi xmlns="" xmlns:a14="http://schemas.microsoft.com/office/drawing/2010/main" val="0"/>
              </a:ext>
            </a:extLst>
          </a:blip>
          <a:srcRect/>
          <a:stretch>
            <a:fillRect/>
          </a:stretch>
        </p:blipFill>
        <p:spPr bwMode="auto">
          <a:xfrm>
            <a:off x="3048000" y="3581400"/>
            <a:ext cx="2876550" cy="1905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 xmlns:p14="http://schemas.microsoft.com/office/powerpoint/2010/main" val="385733703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xit" presetSubtype="0" fill="hold" nodeType="clickEffect">
                                  <p:stCondLst>
                                    <p:cond delay="0"/>
                                  </p:stCondLst>
                                  <p:childTnLst>
                                    <p:set>
                                      <p:cBhvr>
                                        <p:cTn id="16" dur="1" fill="hold">
                                          <p:stCondLst>
                                            <p:cond delay="0"/>
                                          </p:stCondLst>
                                        </p:cTn>
                                        <p:tgtEl>
                                          <p:spTgt spid="4"/>
                                        </p:tgtEl>
                                        <p:attrNameLst>
                                          <p:attrName>style.visibility</p:attrName>
                                        </p:attrNameLst>
                                      </p:cBhvr>
                                      <p:to>
                                        <p:strVal val="hidden"/>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r>
              <a:rPr lang="en-US"/>
              <a:t>More about viruses</a:t>
            </a:r>
          </a:p>
        </p:txBody>
      </p:sp>
      <p:sp>
        <p:nvSpPr>
          <p:cNvPr id="13315" name="Rectangle 3"/>
          <p:cNvSpPr>
            <a:spLocks noGrp="1" noChangeArrowheads="1"/>
          </p:cNvSpPr>
          <p:nvPr>
            <p:ph type="body" idx="1"/>
          </p:nvPr>
        </p:nvSpPr>
        <p:spPr/>
        <p:txBody>
          <a:bodyPr/>
          <a:lstStyle/>
          <a:p>
            <a:r>
              <a:rPr lang="en-US" dirty="0"/>
              <a:t>Viruses aren’t necessarily hard to write</a:t>
            </a:r>
          </a:p>
          <a:p>
            <a:pPr lvl="1"/>
            <a:r>
              <a:rPr lang="en-US" sz="3200" b="1" dirty="0"/>
              <a:t>Cohen</a:t>
            </a:r>
            <a:r>
              <a:rPr lang="en-US" dirty="0"/>
              <a:t> reports that his first virus took </a:t>
            </a:r>
            <a:r>
              <a:rPr lang="en-US" sz="2800" b="1" u="sng" dirty="0"/>
              <a:t>only 8 hours f</a:t>
            </a:r>
            <a:r>
              <a:rPr lang="en-US" dirty="0"/>
              <a:t>or an experienced programmer to write.</a:t>
            </a:r>
          </a:p>
          <a:p>
            <a:r>
              <a:rPr lang="en-US" dirty="0"/>
              <a:t>Viruses aren’t necessarily big</a:t>
            </a:r>
          </a:p>
          <a:p>
            <a:pPr lvl="1"/>
            <a:r>
              <a:rPr lang="en-US" sz="3200" b="1" dirty="0"/>
              <a:t>Cohen</a:t>
            </a:r>
            <a:r>
              <a:rPr lang="en-US" dirty="0"/>
              <a:t> reports on a UNIX shell script virus that was </a:t>
            </a:r>
            <a:r>
              <a:rPr lang="en-US" sz="2800" b="1" u="sng" dirty="0"/>
              <a:t>only 7 lines long</a:t>
            </a:r>
          </a:p>
        </p:txBody>
      </p:sp>
    </p:spTree>
    <p:extLst>
      <p:ext uri="{BB962C8B-B14F-4D97-AF65-F5344CB8AC3E}">
        <p14:creationId xmlns="" xmlns:p14="http://schemas.microsoft.com/office/powerpoint/2010/main" val="396350476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5506" name="Rectangle 2"/>
          <p:cNvSpPr>
            <a:spLocks noGrp="1" noChangeArrowheads="1"/>
          </p:cNvSpPr>
          <p:nvPr>
            <p:ph type="title"/>
          </p:nvPr>
        </p:nvSpPr>
        <p:spPr>
          <a:xfrm>
            <a:off x="406400" y="228600"/>
            <a:ext cx="8356600" cy="914400"/>
          </a:xfrm>
        </p:spPr>
        <p:txBody>
          <a:bodyPr/>
          <a:lstStyle/>
          <a:p>
            <a:r>
              <a:rPr lang="en-US"/>
              <a:t>Virus Detection by Emulation</a:t>
            </a:r>
          </a:p>
        </p:txBody>
      </p:sp>
      <p:grpSp>
        <p:nvGrpSpPr>
          <p:cNvPr id="1045532" name="Group 28"/>
          <p:cNvGrpSpPr>
            <a:grpSpLocks/>
          </p:cNvGrpSpPr>
          <p:nvPr/>
        </p:nvGrpSpPr>
        <p:grpSpPr bwMode="auto">
          <a:xfrm>
            <a:off x="388938" y="2667000"/>
            <a:ext cx="1363662" cy="990600"/>
            <a:chOff x="245" y="1680"/>
            <a:chExt cx="859" cy="624"/>
          </a:xfrm>
        </p:grpSpPr>
        <p:sp>
          <p:nvSpPr>
            <p:cNvPr id="1045515" name="Rectangle 11"/>
            <p:cNvSpPr>
              <a:spLocks noChangeArrowheads="1"/>
            </p:cNvSpPr>
            <p:nvPr/>
          </p:nvSpPr>
          <p:spPr bwMode="auto">
            <a:xfrm>
              <a:off x="432" y="2016"/>
              <a:ext cx="480" cy="288"/>
            </a:xfrm>
            <a:prstGeom prst="rect">
              <a:avLst/>
            </a:prstGeom>
            <a:solidFill>
              <a:schemeClr val="tx2"/>
            </a:solidFill>
            <a:ln w="28575" algn="ctr">
              <a:solidFill>
                <a:schemeClr val="tx1"/>
              </a:solidFill>
              <a:miter lim="800000"/>
              <a:headEnd type="none" w="lg" len="lg"/>
              <a:tailEnd type="none" w="lg" len="lg"/>
            </a:ln>
            <a:effectLst/>
            <a:extLs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anchor="ctr"/>
            <a:lstStyle/>
            <a:p>
              <a:pPr algn="ctr" eaLnBrk="0" fontAlgn="base" hangingPunct="0">
                <a:spcBef>
                  <a:spcPct val="20000"/>
                </a:spcBef>
                <a:spcAft>
                  <a:spcPct val="0"/>
                </a:spcAft>
                <a:buClr>
                  <a:srgbClr val="008080"/>
                </a:buClr>
              </a:pPr>
              <a:endParaRPr lang="en-US" sz="2400">
                <a:solidFill>
                  <a:srgbClr val="3366FF"/>
                </a:solidFill>
              </a:endParaRPr>
            </a:p>
          </p:txBody>
        </p:sp>
        <p:sp>
          <p:nvSpPr>
            <p:cNvPr id="1045519" name="Text Box 15"/>
            <p:cNvSpPr txBox="1">
              <a:spLocks noChangeArrowheads="1"/>
            </p:cNvSpPr>
            <p:nvPr/>
          </p:nvSpPr>
          <p:spPr bwMode="auto">
            <a:xfrm>
              <a:off x="245" y="1680"/>
              <a:ext cx="859" cy="25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28575" algn="ctr">
                  <a:solidFill>
                    <a:schemeClr val="tx1"/>
                  </a:solidFill>
                  <a:prstDash val="dash"/>
                  <a:miter lim="800000"/>
                  <a:headEnd type="none" w="lg" len="lg"/>
                  <a:tailEnd type="none" w="lg" len="lg"/>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a:spAutoFit/>
            </a:bodyPr>
            <a:lstStyle/>
            <a:p>
              <a:pPr algn="ctr" eaLnBrk="0" fontAlgn="base" hangingPunct="0">
                <a:spcBef>
                  <a:spcPct val="20000"/>
                </a:spcBef>
                <a:spcAft>
                  <a:spcPct val="0"/>
                </a:spcAft>
                <a:buClr>
                  <a:srgbClr val="008080"/>
                </a:buClr>
              </a:pPr>
              <a:r>
                <a:rPr lang="en-US" sz="2000">
                  <a:solidFill>
                    <a:srgbClr val="000000"/>
                  </a:solidFill>
                </a:rPr>
                <a:t>Virus body</a:t>
              </a:r>
            </a:p>
          </p:txBody>
        </p:sp>
      </p:grpSp>
      <p:grpSp>
        <p:nvGrpSpPr>
          <p:cNvPr id="1045533" name="Group 29"/>
          <p:cNvGrpSpPr>
            <a:grpSpLocks/>
          </p:cNvGrpSpPr>
          <p:nvPr/>
        </p:nvGrpSpPr>
        <p:grpSpPr bwMode="auto">
          <a:xfrm>
            <a:off x="1397000" y="1538288"/>
            <a:ext cx="3251200" cy="1890712"/>
            <a:chOff x="880" y="969"/>
            <a:chExt cx="2048" cy="1191"/>
          </a:xfrm>
        </p:grpSpPr>
        <p:sp>
          <p:nvSpPr>
            <p:cNvPr id="1045516" name="Rectangle 12" descr="Wide downward diagonal"/>
            <p:cNvSpPr>
              <a:spLocks noChangeArrowheads="1"/>
            </p:cNvSpPr>
            <p:nvPr/>
          </p:nvSpPr>
          <p:spPr bwMode="auto">
            <a:xfrm>
              <a:off x="1680" y="1344"/>
              <a:ext cx="480" cy="288"/>
            </a:xfrm>
            <a:prstGeom prst="rect">
              <a:avLst/>
            </a:prstGeom>
            <a:pattFill prst="wdDnDiag">
              <a:fgClr>
                <a:schemeClr val="hlink"/>
              </a:fgClr>
              <a:bgClr>
                <a:srgbClr val="FFFFFF"/>
              </a:bgClr>
            </a:pattFill>
            <a:ln w="28575" algn="ctr">
              <a:solidFill>
                <a:schemeClr val="tx1"/>
              </a:solidFill>
              <a:miter lim="800000"/>
              <a:headEnd type="none" w="lg" len="lg"/>
              <a:tailEnd type="none" w="lg" len="lg"/>
            </a:ln>
            <a:effectLst/>
            <a:extLs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anchor="ctr"/>
            <a:lstStyle/>
            <a:p>
              <a:pPr algn="ctr" eaLnBrk="0" fontAlgn="base" hangingPunct="0">
                <a:spcBef>
                  <a:spcPct val="20000"/>
                </a:spcBef>
                <a:spcAft>
                  <a:spcPct val="0"/>
                </a:spcAft>
                <a:buClr>
                  <a:srgbClr val="008080"/>
                </a:buClr>
              </a:pPr>
              <a:endParaRPr lang="en-US" sz="2400">
                <a:solidFill>
                  <a:srgbClr val="3366FF"/>
                </a:solidFill>
              </a:endParaRPr>
            </a:p>
          </p:txBody>
        </p:sp>
        <p:sp>
          <p:nvSpPr>
            <p:cNvPr id="1045520" name="Text Box 16"/>
            <p:cNvSpPr txBox="1">
              <a:spLocks noChangeArrowheads="1"/>
            </p:cNvSpPr>
            <p:nvPr/>
          </p:nvSpPr>
          <p:spPr bwMode="auto">
            <a:xfrm>
              <a:off x="880" y="969"/>
              <a:ext cx="2048" cy="33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28575" algn="ctr">
                  <a:solidFill>
                    <a:schemeClr val="tx1"/>
                  </a:solidFill>
                  <a:prstDash val="dash"/>
                  <a:miter lim="800000"/>
                  <a:headEnd type="none" w="lg" len="lg"/>
                  <a:tailEnd type="none" w="lg" len="lg"/>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a:spAutoFit/>
            </a:bodyPr>
            <a:lstStyle/>
            <a:p>
              <a:pPr algn="ctr" eaLnBrk="0" fontAlgn="base" hangingPunct="0">
                <a:lnSpc>
                  <a:spcPct val="80000"/>
                </a:lnSpc>
                <a:spcBef>
                  <a:spcPct val="20000"/>
                </a:spcBef>
                <a:spcAft>
                  <a:spcPct val="0"/>
                </a:spcAft>
                <a:buClr>
                  <a:srgbClr val="008080"/>
                </a:buClr>
              </a:pPr>
              <a:r>
                <a:rPr lang="en-US" sz="1600">
                  <a:solidFill>
                    <a:srgbClr val="000000"/>
                  </a:solidFill>
                </a:rPr>
                <a:t>Randomly generates a new key</a:t>
              </a:r>
            </a:p>
            <a:p>
              <a:pPr algn="ctr" eaLnBrk="0" fontAlgn="base" hangingPunct="0">
                <a:lnSpc>
                  <a:spcPct val="80000"/>
                </a:lnSpc>
                <a:spcBef>
                  <a:spcPct val="20000"/>
                </a:spcBef>
                <a:spcAft>
                  <a:spcPct val="0"/>
                </a:spcAft>
                <a:buClr>
                  <a:srgbClr val="008080"/>
                </a:buClr>
              </a:pPr>
              <a:r>
                <a:rPr lang="en-US" sz="1600">
                  <a:solidFill>
                    <a:srgbClr val="000000"/>
                  </a:solidFill>
                </a:rPr>
                <a:t>and corresponding decryptor code</a:t>
              </a:r>
            </a:p>
          </p:txBody>
        </p:sp>
        <p:sp>
          <p:nvSpPr>
            <p:cNvPr id="1045524" name="Line 20"/>
            <p:cNvSpPr>
              <a:spLocks noChangeShapeType="1"/>
            </p:cNvSpPr>
            <p:nvPr/>
          </p:nvSpPr>
          <p:spPr bwMode="auto">
            <a:xfrm flipV="1">
              <a:off x="912" y="1488"/>
              <a:ext cx="768" cy="672"/>
            </a:xfrm>
            <a:prstGeom prst="line">
              <a:avLst/>
            </a:prstGeom>
            <a:noFill/>
            <a:ln w="28575">
              <a:solidFill>
                <a:schemeClr val="tx1"/>
              </a:solidFill>
              <a:round/>
              <a:headEnd type="none" w="lg" len="lg"/>
              <a:tailEnd type="stealth" w="lg"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a:lstStyle/>
            <a:p>
              <a:pPr algn="ctr" eaLnBrk="0" fontAlgn="base" hangingPunct="0">
                <a:spcBef>
                  <a:spcPct val="20000"/>
                </a:spcBef>
                <a:spcAft>
                  <a:spcPct val="0"/>
                </a:spcAft>
                <a:buClr>
                  <a:srgbClr val="008080"/>
                </a:buClr>
                <a:buFontTx/>
                <a:buChar char="•"/>
              </a:pPr>
              <a:endParaRPr lang="en-US" sz="2400">
                <a:solidFill>
                  <a:srgbClr val="3366FF"/>
                </a:solidFill>
              </a:endParaRPr>
            </a:p>
          </p:txBody>
        </p:sp>
      </p:grpSp>
      <p:grpSp>
        <p:nvGrpSpPr>
          <p:cNvPr id="1045534" name="Group 30"/>
          <p:cNvGrpSpPr>
            <a:grpSpLocks/>
          </p:cNvGrpSpPr>
          <p:nvPr/>
        </p:nvGrpSpPr>
        <p:grpSpPr bwMode="auto">
          <a:xfrm>
            <a:off x="3429000" y="2133600"/>
            <a:ext cx="5124450" cy="457200"/>
            <a:chOff x="2160" y="1344"/>
            <a:chExt cx="3228" cy="288"/>
          </a:xfrm>
        </p:grpSpPr>
        <p:sp>
          <p:nvSpPr>
            <p:cNvPr id="1045509" name="Rectangle 5" descr="Wide downward diagonal"/>
            <p:cNvSpPr>
              <a:spLocks noChangeArrowheads="1"/>
            </p:cNvSpPr>
            <p:nvPr/>
          </p:nvSpPr>
          <p:spPr bwMode="auto">
            <a:xfrm>
              <a:off x="3120" y="1344"/>
              <a:ext cx="480" cy="288"/>
            </a:xfrm>
            <a:prstGeom prst="rect">
              <a:avLst/>
            </a:prstGeom>
            <a:pattFill prst="wdDnDiag">
              <a:fgClr>
                <a:schemeClr val="hlink"/>
              </a:fgClr>
              <a:bgClr>
                <a:srgbClr val="FFFFFF"/>
              </a:bgClr>
            </a:pattFill>
            <a:ln w="28575" algn="ctr">
              <a:solidFill>
                <a:schemeClr val="tx1"/>
              </a:solidFill>
              <a:miter lim="800000"/>
              <a:headEnd type="none" w="lg" len="lg"/>
              <a:tailEnd type="none" w="lg" len="lg"/>
            </a:ln>
            <a:effectLst/>
            <a:extLs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anchor="ctr"/>
            <a:lstStyle/>
            <a:p>
              <a:pPr algn="ctr" eaLnBrk="0" fontAlgn="base" hangingPunct="0">
                <a:spcBef>
                  <a:spcPct val="20000"/>
                </a:spcBef>
                <a:spcAft>
                  <a:spcPct val="0"/>
                </a:spcAft>
                <a:buClr>
                  <a:srgbClr val="008080"/>
                </a:buClr>
              </a:pPr>
              <a:endParaRPr lang="en-US" sz="2400">
                <a:solidFill>
                  <a:srgbClr val="3366FF"/>
                </a:solidFill>
              </a:endParaRPr>
            </a:p>
          </p:txBody>
        </p:sp>
        <p:sp>
          <p:nvSpPr>
            <p:cNvPr id="1045510" name="Rectangle 6" descr="Wide downward diagonal"/>
            <p:cNvSpPr>
              <a:spLocks noChangeArrowheads="1"/>
            </p:cNvSpPr>
            <p:nvPr/>
          </p:nvSpPr>
          <p:spPr bwMode="auto">
            <a:xfrm>
              <a:off x="3600" y="1344"/>
              <a:ext cx="816" cy="288"/>
            </a:xfrm>
            <a:prstGeom prst="rect">
              <a:avLst/>
            </a:prstGeom>
            <a:pattFill prst="wdDnDiag">
              <a:fgClr>
                <a:schemeClr val="hlink"/>
              </a:fgClr>
              <a:bgClr>
                <a:schemeClr val="tx2"/>
              </a:bgClr>
            </a:pattFill>
            <a:ln w="28575" algn="ctr">
              <a:solidFill>
                <a:schemeClr val="tx1"/>
              </a:solidFill>
              <a:miter lim="800000"/>
              <a:headEnd type="none" w="lg" len="lg"/>
              <a:tailEnd type="none" w="lg" len="lg"/>
            </a:ln>
            <a:effectLst/>
            <a:extLs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anchor="ctr"/>
            <a:lstStyle/>
            <a:p>
              <a:pPr algn="ctr" eaLnBrk="0" fontAlgn="base" hangingPunct="0">
                <a:spcBef>
                  <a:spcPct val="20000"/>
                </a:spcBef>
                <a:spcAft>
                  <a:spcPct val="0"/>
                </a:spcAft>
                <a:buClr>
                  <a:srgbClr val="008080"/>
                </a:buClr>
              </a:pPr>
              <a:endParaRPr lang="en-US" sz="2400">
                <a:solidFill>
                  <a:srgbClr val="3366FF"/>
                </a:solidFill>
              </a:endParaRPr>
            </a:p>
          </p:txBody>
        </p:sp>
        <p:sp>
          <p:nvSpPr>
            <p:cNvPr id="1045521" name="Text Box 17"/>
            <p:cNvSpPr txBox="1">
              <a:spLocks noChangeArrowheads="1"/>
            </p:cNvSpPr>
            <p:nvPr/>
          </p:nvSpPr>
          <p:spPr bwMode="auto">
            <a:xfrm>
              <a:off x="4509" y="1344"/>
              <a:ext cx="879" cy="25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28575" algn="ctr">
                  <a:solidFill>
                    <a:schemeClr val="tx1"/>
                  </a:solidFill>
                  <a:prstDash val="dash"/>
                  <a:miter lim="800000"/>
                  <a:headEnd type="none" w="lg" len="lg"/>
                  <a:tailEnd type="none" w="lg" len="lg"/>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a:spAutoFit/>
            </a:bodyPr>
            <a:lstStyle/>
            <a:p>
              <a:pPr algn="ctr" eaLnBrk="0" fontAlgn="base" hangingPunct="0">
                <a:spcBef>
                  <a:spcPct val="20000"/>
                </a:spcBef>
                <a:spcAft>
                  <a:spcPct val="0"/>
                </a:spcAft>
                <a:buClr>
                  <a:srgbClr val="008080"/>
                </a:buClr>
              </a:pPr>
              <a:r>
                <a:rPr lang="en-US" sz="2000">
                  <a:solidFill>
                    <a:srgbClr val="000000"/>
                  </a:solidFill>
                </a:rPr>
                <a:t>Mutation A</a:t>
              </a:r>
            </a:p>
          </p:txBody>
        </p:sp>
        <p:sp>
          <p:nvSpPr>
            <p:cNvPr id="1045525" name="Line 21"/>
            <p:cNvSpPr>
              <a:spLocks noChangeShapeType="1"/>
            </p:cNvSpPr>
            <p:nvPr/>
          </p:nvSpPr>
          <p:spPr bwMode="auto">
            <a:xfrm flipV="1">
              <a:off x="2160" y="1488"/>
              <a:ext cx="960" cy="0"/>
            </a:xfrm>
            <a:prstGeom prst="line">
              <a:avLst/>
            </a:prstGeom>
            <a:noFill/>
            <a:ln w="28575">
              <a:solidFill>
                <a:schemeClr val="tx1"/>
              </a:solidFill>
              <a:round/>
              <a:headEnd type="none" w="lg" len="lg"/>
              <a:tailEnd type="stealth" w="lg"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a:lstStyle/>
            <a:p>
              <a:pPr algn="ctr" eaLnBrk="0" fontAlgn="base" hangingPunct="0">
                <a:spcBef>
                  <a:spcPct val="20000"/>
                </a:spcBef>
                <a:spcAft>
                  <a:spcPct val="0"/>
                </a:spcAft>
                <a:buClr>
                  <a:srgbClr val="008080"/>
                </a:buClr>
                <a:buFontTx/>
                <a:buChar char="•"/>
              </a:pPr>
              <a:endParaRPr lang="en-US" sz="2400">
                <a:solidFill>
                  <a:srgbClr val="3366FF"/>
                </a:solidFill>
              </a:endParaRPr>
            </a:p>
          </p:txBody>
        </p:sp>
      </p:grpSp>
      <p:grpSp>
        <p:nvGrpSpPr>
          <p:cNvPr id="1045535" name="Group 31"/>
          <p:cNvGrpSpPr>
            <a:grpSpLocks/>
          </p:cNvGrpSpPr>
          <p:nvPr/>
        </p:nvGrpSpPr>
        <p:grpSpPr bwMode="auto">
          <a:xfrm>
            <a:off x="5334000" y="1587500"/>
            <a:ext cx="2514600" cy="546100"/>
            <a:chOff x="3360" y="1000"/>
            <a:chExt cx="1584" cy="344"/>
          </a:xfrm>
        </p:grpSpPr>
        <p:sp>
          <p:nvSpPr>
            <p:cNvPr id="1045526" name="Freeform 22"/>
            <p:cNvSpPr>
              <a:spLocks/>
            </p:cNvSpPr>
            <p:nvPr/>
          </p:nvSpPr>
          <p:spPr bwMode="auto">
            <a:xfrm>
              <a:off x="3360" y="1000"/>
              <a:ext cx="624" cy="344"/>
            </a:xfrm>
            <a:custGeom>
              <a:avLst/>
              <a:gdLst>
                <a:gd name="T0" fmla="*/ 0 w 624"/>
                <a:gd name="T1" fmla="*/ 344 h 344"/>
                <a:gd name="T2" fmla="*/ 288 w 624"/>
                <a:gd name="T3" fmla="*/ 8 h 344"/>
                <a:gd name="T4" fmla="*/ 624 w 624"/>
                <a:gd name="T5" fmla="*/ 296 h 344"/>
              </a:gdLst>
              <a:ahLst/>
              <a:cxnLst>
                <a:cxn ang="0">
                  <a:pos x="T0" y="T1"/>
                </a:cxn>
                <a:cxn ang="0">
                  <a:pos x="T2" y="T3"/>
                </a:cxn>
                <a:cxn ang="0">
                  <a:pos x="T4" y="T5"/>
                </a:cxn>
              </a:cxnLst>
              <a:rect l="0" t="0" r="r" b="b"/>
              <a:pathLst>
                <a:path w="624" h="344">
                  <a:moveTo>
                    <a:pt x="0" y="344"/>
                  </a:moveTo>
                  <a:cubicBezTo>
                    <a:pt x="92" y="180"/>
                    <a:pt x="184" y="16"/>
                    <a:pt x="288" y="8"/>
                  </a:cubicBezTo>
                  <a:cubicBezTo>
                    <a:pt x="392" y="0"/>
                    <a:pt x="568" y="248"/>
                    <a:pt x="624" y="296"/>
                  </a:cubicBezTo>
                </a:path>
              </a:pathLst>
            </a:custGeom>
            <a:noFill/>
            <a:ln w="28575" cap="flat" cmpd="sng">
              <a:solidFill>
                <a:schemeClr val="tx1"/>
              </a:solidFill>
              <a:prstDash val="solid"/>
              <a:round/>
              <a:headEnd type="none" w="lg" len="lg"/>
              <a:tailEnd type="stealth" w="lg" len="lg"/>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a:lstStyle/>
            <a:p>
              <a:pPr algn="ctr" eaLnBrk="0" fontAlgn="base" hangingPunct="0">
                <a:spcBef>
                  <a:spcPct val="20000"/>
                </a:spcBef>
                <a:spcAft>
                  <a:spcPct val="0"/>
                </a:spcAft>
                <a:buClr>
                  <a:srgbClr val="008080"/>
                </a:buClr>
                <a:buFontTx/>
                <a:buChar char="•"/>
              </a:pPr>
              <a:endParaRPr lang="en-US" sz="2400">
                <a:solidFill>
                  <a:srgbClr val="3366FF"/>
                </a:solidFill>
              </a:endParaRPr>
            </a:p>
          </p:txBody>
        </p:sp>
        <p:sp>
          <p:nvSpPr>
            <p:cNvPr id="1045527" name="Text Box 23"/>
            <p:cNvSpPr txBox="1">
              <a:spLocks noChangeArrowheads="1"/>
            </p:cNvSpPr>
            <p:nvPr/>
          </p:nvSpPr>
          <p:spPr bwMode="auto">
            <a:xfrm>
              <a:off x="3810" y="1008"/>
              <a:ext cx="1134" cy="19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28575" algn="ctr">
                  <a:solidFill>
                    <a:schemeClr val="tx1"/>
                  </a:solidFill>
                  <a:prstDash val="dash"/>
                  <a:miter lim="800000"/>
                  <a:headEnd type="none" w="lg" len="lg"/>
                  <a:tailEnd type="none" w="lg" len="lg"/>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a:spAutoFit/>
            </a:bodyPr>
            <a:lstStyle/>
            <a:p>
              <a:pPr algn="ctr" eaLnBrk="0" fontAlgn="base" hangingPunct="0">
                <a:spcBef>
                  <a:spcPct val="20000"/>
                </a:spcBef>
                <a:spcAft>
                  <a:spcPct val="0"/>
                </a:spcAft>
                <a:buClr>
                  <a:srgbClr val="008080"/>
                </a:buClr>
              </a:pPr>
              <a:r>
                <a:rPr lang="en-US" sz="1400">
                  <a:solidFill>
                    <a:srgbClr val="000000"/>
                  </a:solidFill>
                </a:rPr>
                <a:t>Decrypt and execute</a:t>
              </a:r>
            </a:p>
          </p:txBody>
        </p:sp>
      </p:grpSp>
      <p:grpSp>
        <p:nvGrpSpPr>
          <p:cNvPr id="1045536" name="Group 32"/>
          <p:cNvGrpSpPr>
            <a:grpSpLocks/>
          </p:cNvGrpSpPr>
          <p:nvPr/>
        </p:nvGrpSpPr>
        <p:grpSpPr bwMode="auto">
          <a:xfrm>
            <a:off x="2667000" y="2590800"/>
            <a:ext cx="3657600" cy="1066800"/>
            <a:chOff x="1680" y="1632"/>
            <a:chExt cx="2304" cy="672"/>
          </a:xfrm>
        </p:grpSpPr>
        <p:sp>
          <p:nvSpPr>
            <p:cNvPr id="1045517" name="Rectangle 13" descr="Large checker board"/>
            <p:cNvSpPr>
              <a:spLocks noChangeArrowheads="1"/>
            </p:cNvSpPr>
            <p:nvPr/>
          </p:nvSpPr>
          <p:spPr bwMode="auto">
            <a:xfrm>
              <a:off x="1680" y="2016"/>
              <a:ext cx="480" cy="288"/>
            </a:xfrm>
            <a:prstGeom prst="rect">
              <a:avLst/>
            </a:prstGeom>
            <a:pattFill prst="lgCheck">
              <a:fgClr>
                <a:schemeClr val="hlink"/>
              </a:fgClr>
              <a:bgClr>
                <a:srgbClr val="FFFFFF"/>
              </a:bgClr>
            </a:pattFill>
            <a:ln w="28575" algn="ctr">
              <a:solidFill>
                <a:schemeClr val="tx1"/>
              </a:solidFill>
              <a:miter lim="800000"/>
              <a:headEnd type="none" w="lg" len="lg"/>
              <a:tailEnd type="none" w="lg" len="lg"/>
            </a:ln>
            <a:effectLst/>
            <a:extLs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anchor="ctr"/>
            <a:lstStyle/>
            <a:p>
              <a:pPr algn="ctr" eaLnBrk="0" fontAlgn="base" hangingPunct="0">
                <a:spcBef>
                  <a:spcPct val="20000"/>
                </a:spcBef>
                <a:spcAft>
                  <a:spcPct val="0"/>
                </a:spcAft>
                <a:buClr>
                  <a:srgbClr val="008080"/>
                </a:buClr>
              </a:pPr>
              <a:endParaRPr lang="en-US" sz="2400">
                <a:solidFill>
                  <a:srgbClr val="3366FF"/>
                </a:solidFill>
              </a:endParaRPr>
            </a:p>
          </p:txBody>
        </p:sp>
        <p:sp>
          <p:nvSpPr>
            <p:cNvPr id="1045528" name="Line 24"/>
            <p:cNvSpPr>
              <a:spLocks noChangeShapeType="1"/>
            </p:cNvSpPr>
            <p:nvPr/>
          </p:nvSpPr>
          <p:spPr bwMode="auto">
            <a:xfrm flipH="1">
              <a:off x="2160" y="1632"/>
              <a:ext cx="1824" cy="432"/>
            </a:xfrm>
            <a:prstGeom prst="line">
              <a:avLst/>
            </a:prstGeom>
            <a:noFill/>
            <a:ln w="28575">
              <a:solidFill>
                <a:schemeClr val="tx1"/>
              </a:solidFill>
              <a:round/>
              <a:headEnd type="none" w="lg" len="lg"/>
              <a:tailEnd type="stealth" w="lg"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a:lstStyle/>
            <a:p>
              <a:pPr algn="ctr" eaLnBrk="0" fontAlgn="base" hangingPunct="0">
                <a:spcBef>
                  <a:spcPct val="20000"/>
                </a:spcBef>
                <a:spcAft>
                  <a:spcPct val="0"/>
                </a:spcAft>
                <a:buClr>
                  <a:srgbClr val="008080"/>
                </a:buClr>
                <a:buFontTx/>
                <a:buChar char="•"/>
              </a:pPr>
              <a:endParaRPr lang="en-US" sz="2400">
                <a:solidFill>
                  <a:srgbClr val="3366FF"/>
                </a:solidFill>
              </a:endParaRPr>
            </a:p>
          </p:txBody>
        </p:sp>
      </p:grpSp>
      <p:grpSp>
        <p:nvGrpSpPr>
          <p:cNvPr id="1045538" name="Group 34"/>
          <p:cNvGrpSpPr>
            <a:grpSpLocks/>
          </p:cNvGrpSpPr>
          <p:nvPr/>
        </p:nvGrpSpPr>
        <p:grpSpPr bwMode="auto">
          <a:xfrm>
            <a:off x="2667000" y="3657600"/>
            <a:ext cx="3657600" cy="1066800"/>
            <a:chOff x="1680" y="2304"/>
            <a:chExt cx="2304" cy="672"/>
          </a:xfrm>
        </p:grpSpPr>
        <p:sp>
          <p:nvSpPr>
            <p:cNvPr id="1045518" name="Rectangle 14" descr="Shingle"/>
            <p:cNvSpPr>
              <a:spLocks noChangeArrowheads="1"/>
            </p:cNvSpPr>
            <p:nvPr/>
          </p:nvSpPr>
          <p:spPr bwMode="auto">
            <a:xfrm>
              <a:off x="1680" y="2688"/>
              <a:ext cx="480" cy="288"/>
            </a:xfrm>
            <a:prstGeom prst="rect">
              <a:avLst/>
            </a:prstGeom>
            <a:pattFill prst="shingle">
              <a:fgClr>
                <a:schemeClr val="hlink"/>
              </a:fgClr>
              <a:bgClr>
                <a:srgbClr val="FFFFFF"/>
              </a:bgClr>
            </a:pattFill>
            <a:ln w="28575" algn="ctr">
              <a:solidFill>
                <a:schemeClr val="tx1"/>
              </a:solidFill>
              <a:miter lim="800000"/>
              <a:headEnd type="none" w="lg" len="lg"/>
              <a:tailEnd type="none" w="lg" len="lg"/>
            </a:ln>
            <a:effectLst/>
            <a:extLs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anchor="ctr"/>
            <a:lstStyle/>
            <a:p>
              <a:pPr algn="ctr" eaLnBrk="0" fontAlgn="base" hangingPunct="0">
                <a:spcBef>
                  <a:spcPct val="20000"/>
                </a:spcBef>
                <a:spcAft>
                  <a:spcPct val="0"/>
                </a:spcAft>
                <a:buClr>
                  <a:srgbClr val="008080"/>
                </a:buClr>
              </a:pPr>
              <a:endParaRPr lang="en-US" sz="2400">
                <a:solidFill>
                  <a:srgbClr val="3366FF"/>
                </a:solidFill>
              </a:endParaRPr>
            </a:p>
          </p:txBody>
        </p:sp>
        <p:sp>
          <p:nvSpPr>
            <p:cNvPr id="1045529" name="Line 25"/>
            <p:cNvSpPr>
              <a:spLocks noChangeShapeType="1"/>
            </p:cNvSpPr>
            <p:nvPr/>
          </p:nvSpPr>
          <p:spPr bwMode="auto">
            <a:xfrm flipH="1">
              <a:off x="2160" y="2304"/>
              <a:ext cx="1824" cy="432"/>
            </a:xfrm>
            <a:prstGeom prst="line">
              <a:avLst/>
            </a:prstGeom>
            <a:noFill/>
            <a:ln w="28575">
              <a:solidFill>
                <a:schemeClr val="tx1"/>
              </a:solidFill>
              <a:round/>
              <a:headEnd type="none" w="lg" len="lg"/>
              <a:tailEnd type="stealth" w="lg"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a:lstStyle/>
            <a:p>
              <a:pPr algn="ctr" eaLnBrk="0" fontAlgn="base" hangingPunct="0">
                <a:spcBef>
                  <a:spcPct val="20000"/>
                </a:spcBef>
                <a:spcAft>
                  <a:spcPct val="0"/>
                </a:spcAft>
                <a:buClr>
                  <a:srgbClr val="008080"/>
                </a:buClr>
                <a:buFontTx/>
                <a:buChar char="•"/>
              </a:pPr>
              <a:endParaRPr lang="en-US" sz="2400">
                <a:solidFill>
                  <a:srgbClr val="3366FF"/>
                </a:solidFill>
              </a:endParaRPr>
            </a:p>
          </p:txBody>
        </p:sp>
      </p:grpSp>
      <p:grpSp>
        <p:nvGrpSpPr>
          <p:cNvPr id="1045539" name="Group 35"/>
          <p:cNvGrpSpPr>
            <a:grpSpLocks/>
          </p:cNvGrpSpPr>
          <p:nvPr/>
        </p:nvGrpSpPr>
        <p:grpSpPr bwMode="auto">
          <a:xfrm>
            <a:off x="3429000" y="4251325"/>
            <a:ext cx="5129213" cy="473075"/>
            <a:chOff x="2160" y="2678"/>
            <a:chExt cx="3231" cy="298"/>
          </a:xfrm>
        </p:grpSpPr>
        <p:sp>
          <p:nvSpPr>
            <p:cNvPr id="1045513" name="Rectangle 9" descr="Shingle"/>
            <p:cNvSpPr>
              <a:spLocks noChangeArrowheads="1"/>
            </p:cNvSpPr>
            <p:nvPr/>
          </p:nvSpPr>
          <p:spPr bwMode="auto">
            <a:xfrm>
              <a:off x="3120" y="2688"/>
              <a:ext cx="480" cy="288"/>
            </a:xfrm>
            <a:prstGeom prst="rect">
              <a:avLst/>
            </a:prstGeom>
            <a:pattFill prst="shingle">
              <a:fgClr>
                <a:schemeClr val="hlink"/>
              </a:fgClr>
              <a:bgClr>
                <a:srgbClr val="FFFFFF"/>
              </a:bgClr>
            </a:pattFill>
            <a:ln w="28575" algn="ctr">
              <a:solidFill>
                <a:schemeClr val="tx1"/>
              </a:solidFill>
              <a:miter lim="800000"/>
              <a:headEnd type="none" w="lg" len="lg"/>
              <a:tailEnd type="none" w="lg" len="lg"/>
            </a:ln>
            <a:effectLst/>
            <a:extLs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anchor="ctr"/>
            <a:lstStyle/>
            <a:p>
              <a:pPr algn="ctr" eaLnBrk="0" fontAlgn="base" hangingPunct="0">
                <a:spcBef>
                  <a:spcPct val="20000"/>
                </a:spcBef>
                <a:spcAft>
                  <a:spcPct val="0"/>
                </a:spcAft>
                <a:buClr>
                  <a:srgbClr val="008080"/>
                </a:buClr>
              </a:pPr>
              <a:endParaRPr lang="en-US" sz="2400">
                <a:solidFill>
                  <a:srgbClr val="3366FF"/>
                </a:solidFill>
              </a:endParaRPr>
            </a:p>
          </p:txBody>
        </p:sp>
        <p:sp>
          <p:nvSpPr>
            <p:cNvPr id="1045514" name="Rectangle 10" descr="Shingle"/>
            <p:cNvSpPr>
              <a:spLocks noChangeArrowheads="1"/>
            </p:cNvSpPr>
            <p:nvPr/>
          </p:nvSpPr>
          <p:spPr bwMode="auto">
            <a:xfrm>
              <a:off x="3600" y="2688"/>
              <a:ext cx="816" cy="288"/>
            </a:xfrm>
            <a:prstGeom prst="rect">
              <a:avLst/>
            </a:prstGeom>
            <a:pattFill prst="shingle">
              <a:fgClr>
                <a:schemeClr val="tx2"/>
              </a:fgClr>
              <a:bgClr>
                <a:schemeClr val="hlink"/>
              </a:bgClr>
            </a:pattFill>
            <a:ln w="28575" algn="ctr">
              <a:solidFill>
                <a:schemeClr val="tx1"/>
              </a:solidFill>
              <a:miter lim="800000"/>
              <a:headEnd type="none" w="lg" len="lg"/>
              <a:tailEnd type="none" w="lg" len="lg"/>
            </a:ln>
            <a:effectLst/>
            <a:extLs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anchor="ctr"/>
            <a:lstStyle/>
            <a:p>
              <a:pPr algn="ctr" eaLnBrk="0" fontAlgn="base" hangingPunct="0">
                <a:spcBef>
                  <a:spcPct val="20000"/>
                </a:spcBef>
                <a:spcAft>
                  <a:spcPct val="0"/>
                </a:spcAft>
                <a:buClr>
                  <a:srgbClr val="008080"/>
                </a:buClr>
              </a:pPr>
              <a:endParaRPr lang="en-US" sz="2400">
                <a:solidFill>
                  <a:srgbClr val="3366FF"/>
                </a:solidFill>
              </a:endParaRPr>
            </a:p>
          </p:txBody>
        </p:sp>
        <p:sp>
          <p:nvSpPr>
            <p:cNvPr id="1045523" name="Text Box 19"/>
            <p:cNvSpPr txBox="1">
              <a:spLocks noChangeArrowheads="1"/>
            </p:cNvSpPr>
            <p:nvPr/>
          </p:nvSpPr>
          <p:spPr bwMode="auto">
            <a:xfrm>
              <a:off x="4512" y="2678"/>
              <a:ext cx="879" cy="25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28575" algn="ctr">
                  <a:solidFill>
                    <a:schemeClr val="tx1"/>
                  </a:solidFill>
                  <a:prstDash val="dash"/>
                  <a:miter lim="800000"/>
                  <a:headEnd type="none" w="lg" len="lg"/>
                  <a:tailEnd type="none" w="lg" len="lg"/>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a:spAutoFit/>
            </a:bodyPr>
            <a:lstStyle/>
            <a:p>
              <a:pPr algn="ctr" eaLnBrk="0" fontAlgn="base" hangingPunct="0">
                <a:spcBef>
                  <a:spcPct val="20000"/>
                </a:spcBef>
                <a:spcAft>
                  <a:spcPct val="0"/>
                </a:spcAft>
                <a:buClr>
                  <a:srgbClr val="008080"/>
                </a:buClr>
              </a:pPr>
              <a:r>
                <a:rPr lang="en-US" sz="2000">
                  <a:solidFill>
                    <a:srgbClr val="000000"/>
                  </a:solidFill>
                </a:rPr>
                <a:t>Mutation C</a:t>
              </a:r>
            </a:p>
          </p:txBody>
        </p:sp>
        <p:sp>
          <p:nvSpPr>
            <p:cNvPr id="1045530" name="Line 26"/>
            <p:cNvSpPr>
              <a:spLocks noChangeShapeType="1"/>
            </p:cNvSpPr>
            <p:nvPr/>
          </p:nvSpPr>
          <p:spPr bwMode="auto">
            <a:xfrm>
              <a:off x="2160" y="2832"/>
              <a:ext cx="960" cy="0"/>
            </a:xfrm>
            <a:prstGeom prst="line">
              <a:avLst/>
            </a:prstGeom>
            <a:noFill/>
            <a:ln w="28575">
              <a:solidFill>
                <a:schemeClr val="tx1"/>
              </a:solidFill>
              <a:round/>
              <a:headEnd type="none" w="lg" len="lg"/>
              <a:tailEnd type="stealth" w="lg"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a:lstStyle/>
            <a:p>
              <a:pPr algn="ctr" eaLnBrk="0" fontAlgn="base" hangingPunct="0">
                <a:spcBef>
                  <a:spcPct val="20000"/>
                </a:spcBef>
                <a:spcAft>
                  <a:spcPct val="0"/>
                </a:spcAft>
                <a:buClr>
                  <a:srgbClr val="008080"/>
                </a:buClr>
                <a:buFontTx/>
                <a:buChar char="•"/>
              </a:pPr>
              <a:endParaRPr lang="en-US" sz="2400">
                <a:solidFill>
                  <a:srgbClr val="3366FF"/>
                </a:solidFill>
              </a:endParaRPr>
            </a:p>
          </p:txBody>
        </p:sp>
      </p:grpSp>
      <p:grpSp>
        <p:nvGrpSpPr>
          <p:cNvPr id="1045537" name="Group 33"/>
          <p:cNvGrpSpPr>
            <a:grpSpLocks/>
          </p:cNvGrpSpPr>
          <p:nvPr/>
        </p:nvGrpSpPr>
        <p:grpSpPr bwMode="auto">
          <a:xfrm>
            <a:off x="3429000" y="3184525"/>
            <a:ext cx="5127625" cy="473075"/>
            <a:chOff x="2160" y="2006"/>
            <a:chExt cx="3230" cy="298"/>
          </a:xfrm>
        </p:grpSpPr>
        <p:sp>
          <p:nvSpPr>
            <p:cNvPr id="1045511" name="Rectangle 7" descr="Large checker board"/>
            <p:cNvSpPr>
              <a:spLocks noChangeArrowheads="1"/>
            </p:cNvSpPr>
            <p:nvPr/>
          </p:nvSpPr>
          <p:spPr bwMode="auto">
            <a:xfrm>
              <a:off x="3120" y="2016"/>
              <a:ext cx="480" cy="288"/>
            </a:xfrm>
            <a:prstGeom prst="rect">
              <a:avLst/>
            </a:prstGeom>
            <a:pattFill prst="lgCheck">
              <a:fgClr>
                <a:schemeClr val="hlink"/>
              </a:fgClr>
              <a:bgClr>
                <a:srgbClr val="FFFFFF"/>
              </a:bgClr>
            </a:pattFill>
            <a:ln w="28575" algn="ctr">
              <a:solidFill>
                <a:schemeClr val="tx1"/>
              </a:solidFill>
              <a:miter lim="800000"/>
              <a:headEnd type="none" w="lg" len="lg"/>
              <a:tailEnd type="none" w="lg" len="lg"/>
            </a:ln>
            <a:effectLst/>
            <a:extLs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anchor="ctr"/>
            <a:lstStyle/>
            <a:p>
              <a:pPr algn="ctr" eaLnBrk="0" fontAlgn="base" hangingPunct="0">
                <a:spcBef>
                  <a:spcPct val="20000"/>
                </a:spcBef>
                <a:spcAft>
                  <a:spcPct val="0"/>
                </a:spcAft>
                <a:buClr>
                  <a:srgbClr val="008080"/>
                </a:buClr>
              </a:pPr>
              <a:endParaRPr lang="en-US" sz="2400">
                <a:solidFill>
                  <a:srgbClr val="3366FF"/>
                </a:solidFill>
              </a:endParaRPr>
            </a:p>
          </p:txBody>
        </p:sp>
        <p:sp>
          <p:nvSpPr>
            <p:cNvPr id="1045512" name="Rectangle 8" descr="Large checker board"/>
            <p:cNvSpPr>
              <a:spLocks noChangeArrowheads="1"/>
            </p:cNvSpPr>
            <p:nvPr/>
          </p:nvSpPr>
          <p:spPr bwMode="auto">
            <a:xfrm>
              <a:off x="3600" y="2016"/>
              <a:ext cx="816" cy="288"/>
            </a:xfrm>
            <a:prstGeom prst="rect">
              <a:avLst/>
            </a:prstGeom>
            <a:pattFill prst="lgCheck">
              <a:fgClr>
                <a:schemeClr val="hlink"/>
              </a:fgClr>
              <a:bgClr>
                <a:schemeClr val="tx2"/>
              </a:bgClr>
            </a:pattFill>
            <a:ln w="28575" algn="ctr">
              <a:solidFill>
                <a:schemeClr val="tx1"/>
              </a:solidFill>
              <a:miter lim="800000"/>
              <a:headEnd type="none" w="lg" len="lg"/>
              <a:tailEnd type="none" w="lg" len="lg"/>
            </a:ln>
            <a:effectLst/>
            <a:extLs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anchor="ctr"/>
            <a:lstStyle/>
            <a:p>
              <a:pPr algn="ctr" eaLnBrk="0" fontAlgn="base" hangingPunct="0">
                <a:spcBef>
                  <a:spcPct val="20000"/>
                </a:spcBef>
                <a:spcAft>
                  <a:spcPct val="0"/>
                </a:spcAft>
                <a:buClr>
                  <a:srgbClr val="008080"/>
                </a:buClr>
              </a:pPr>
              <a:endParaRPr lang="en-US" sz="2400">
                <a:solidFill>
                  <a:srgbClr val="3366FF"/>
                </a:solidFill>
              </a:endParaRPr>
            </a:p>
          </p:txBody>
        </p:sp>
        <p:sp>
          <p:nvSpPr>
            <p:cNvPr id="1045522" name="Text Box 18"/>
            <p:cNvSpPr txBox="1">
              <a:spLocks noChangeArrowheads="1"/>
            </p:cNvSpPr>
            <p:nvPr/>
          </p:nvSpPr>
          <p:spPr bwMode="auto">
            <a:xfrm>
              <a:off x="4513" y="2006"/>
              <a:ext cx="877" cy="25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28575" algn="ctr">
                  <a:solidFill>
                    <a:schemeClr val="tx1"/>
                  </a:solidFill>
                  <a:prstDash val="dash"/>
                  <a:miter lim="800000"/>
                  <a:headEnd type="none" w="lg" len="lg"/>
                  <a:tailEnd type="none" w="lg" len="lg"/>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a:spAutoFit/>
            </a:bodyPr>
            <a:lstStyle/>
            <a:p>
              <a:pPr algn="ctr" eaLnBrk="0" fontAlgn="base" hangingPunct="0">
                <a:spcBef>
                  <a:spcPct val="20000"/>
                </a:spcBef>
                <a:spcAft>
                  <a:spcPct val="0"/>
                </a:spcAft>
                <a:buClr>
                  <a:srgbClr val="008080"/>
                </a:buClr>
              </a:pPr>
              <a:r>
                <a:rPr lang="en-US" sz="2000">
                  <a:solidFill>
                    <a:srgbClr val="000000"/>
                  </a:solidFill>
                </a:rPr>
                <a:t>Mutation B</a:t>
              </a:r>
            </a:p>
          </p:txBody>
        </p:sp>
        <p:sp>
          <p:nvSpPr>
            <p:cNvPr id="1045531" name="Line 27"/>
            <p:cNvSpPr>
              <a:spLocks noChangeShapeType="1"/>
            </p:cNvSpPr>
            <p:nvPr/>
          </p:nvSpPr>
          <p:spPr bwMode="auto">
            <a:xfrm>
              <a:off x="2160" y="2160"/>
              <a:ext cx="960" cy="0"/>
            </a:xfrm>
            <a:prstGeom prst="line">
              <a:avLst/>
            </a:prstGeom>
            <a:noFill/>
            <a:ln w="28575">
              <a:solidFill>
                <a:schemeClr val="tx1"/>
              </a:solidFill>
              <a:round/>
              <a:headEnd type="none" w="lg" len="lg"/>
              <a:tailEnd type="stealth" w="lg"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a:lstStyle/>
            <a:p>
              <a:pPr algn="ctr" eaLnBrk="0" fontAlgn="base" hangingPunct="0">
                <a:spcBef>
                  <a:spcPct val="20000"/>
                </a:spcBef>
                <a:spcAft>
                  <a:spcPct val="0"/>
                </a:spcAft>
                <a:buClr>
                  <a:srgbClr val="008080"/>
                </a:buClr>
                <a:buFontTx/>
                <a:buChar char="•"/>
              </a:pPr>
              <a:endParaRPr lang="en-US" sz="2400">
                <a:solidFill>
                  <a:srgbClr val="3366FF"/>
                </a:solidFill>
              </a:endParaRPr>
            </a:p>
          </p:txBody>
        </p:sp>
      </p:grpSp>
      <p:grpSp>
        <p:nvGrpSpPr>
          <p:cNvPr id="1045557" name="Group 53"/>
          <p:cNvGrpSpPr>
            <a:grpSpLocks/>
          </p:cNvGrpSpPr>
          <p:nvPr/>
        </p:nvGrpSpPr>
        <p:grpSpPr bwMode="auto">
          <a:xfrm>
            <a:off x="457200" y="5165725"/>
            <a:ext cx="7924800" cy="1235075"/>
            <a:chOff x="288" y="3254"/>
            <a:chExt cx="4992" cy="778"/>
          </a:xfrm>
        </p:grpSpPr>
        <p:grpSp>
          <p:nvGrpSpPr>
            <p:cNvPr id="1045550" name="Group 46"/>
            <p:cNvGrpSpPr>
              <a:grpSpLocks/>
            </p:cNvGrpSpPr>
            <p:nvPr/>
          </p:nvGrpSpPr>
          <p:grpSpPr bwMode="auto">
            <a:xfrm>
              <a:off x="296" y="3254"/>
              <a:ext cx="4946" cy="250"/>
              <a:chOff x="104" y="3504"/>
              <a:chExt cx="4946" cy="250"/>
            </a:xfrm>
          </p:grpSpPr>
          <p:sp>
            <p:nvSpPr>
              <p:cNvPr id="1045543" name="Text Box 39"/>
              <p:cNvSpPr txBox="1">
                <a:spLocks noChangeArrowheads="1"/>
              </p:cNvSpPr>
              <p:nvPr/>
            </p:nvSpPr>
            <p:spPr bwMode="auto">
              <a:xfrm>
                <a:off x="104" y="3504"/>
                <a:ext cx="4946" cy="25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28575" algn="ctr">
                    <a:solidFill>
                      <a:schemeClr val="tx1"/>
                    </a:solidFill>
                    <a:prstDash val="dash"/>
                    <a:miter lim="800000"/>
                    <a:headEnd type="none" w="lg" len="lg"/>
                    <a:tailEnd type="none" w="lg" len="lg"/>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a:spAutoFit/>
              </a:bodyPr>
              <a:lstStyle/>
              <a:p>
                <a:pPr eaLnBrk="0" fontAlgn="base" hangingPunct="0">
                  <a:spcBef>
                    <a:spcPct val="20000"/>
                  </a:spcBef>
                  <a:spcAft>
                    <a:spcPct val="0"/>
                  </a:spcAft>
                  <a:buClr>
                    <a:srgbClr val="008080"/>
                  </a:buClr>
                </a:pPr>
                <a:r>
                  <a:rPr lang="en-US" sz="2000">
                    <a:solidFill>
                      <a:srgbClr val="FF00FF"/>
                    </a:solidFill>
                  </a:rPr>
                  <a:t>To detect an unknown mutation</a:t>
                </a:r>
                <a:r>
                  <a:rPr lang="en-US" sz="2000">
                    <a:solidFill>
                      <a:srgbClr val="000000"/>
                    </a:solidFill>
                  </a:rPr>
                  <a:t>                   of a known virus        ,</a:t>
                </a:r>
              </a:p>
            </p:txBody>
          </p:sp>
          <p:grpSp>
            <p:nvGrpSpPr>
              <p:cNvPr id="1045545" name="Group 41"/>
              <p:cNvGrpSpPr>
                <a:grpSpLocks/>
              </p:cNvGrpSpPr>
              <p:nvPr/>
            </p:nvGrpSpPr>
            <p:grpSpPr bwMode="auto">
              <a:xfrm>
                <a:off x="2496" y="3552"/>
                <a:ext cx="768" cy="192"/>
                <a:chOff x="1296" y="3456"/>
                <a:chExt cx="1296" cy="288"/>
              </a:xfrm>
            </p:grpSpPr>
            <p:sp>
              <p:nvSpPr>
                <p:cNvPr id="1045541" name="Rectangle 37" descr="Wide downward diagonal"/>
                <p:cNvSpPr>
                  <a:spLocks noChangeArrowheads="1"/>
                </p:cNvSpPr>
                <p:nvPr/>
              </p:nvSpPr>
              <p:spPr bwMode="auto">
                <a:xfrm>
                  <a:off x="1296" y="3456"/>
                  <a:ext cx="480" cy="288"/>
                </a:xfrm>
                <a:prstGeom prst="rect">
                  <a:avLst/>
                </a:prstGeom>
                <a:pattFill prst="wdDnDiag">
                  <a:fgClr>
                    <a:schemeClr val="hlink"/>
                  </a:fgClr>
                  <a:bgClr>
                    <a:srgbClr val="FFFFFF"/>
                  </a:bgClr>
                </a:pattFill>
                <a:ln w="28575" algn="ctr">
                  <a:solidFill>
                    <a:schemeClr val="tx1"/>
                  </a:solidFill>
                  <a:miter lim="800000"/>
                  <a:headEnd type="none" w="lg" len="lg"/>
                  <a:tailEnd type="none" w="lg" len="lg"/>
                </a:ln>
                <a:effectLst/>
                <a:extLs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anchor="ctr"/>
                <a:lstStyle/>
                <a:p>
                  <a:pPr algn="ctr" eaLnBrk="0" fontAlgn="base" hangingPunct="0">
                    <a:spcBef>
                      <a:spcPct val="20000"/>
                    </a:spcBef>
                    <a:spcAft>
                      <a:spcPct val="0"/>
                    </a:spcAft>
                    <a:buClr>
                      <a:srgbClr val="008080"/>
                    </a:buClr>
                  </a:pPr>
                  <a:endParaRPr lang="en-US" sz="2400">
                    <a:solidFill>
                      <a:srgbClr val="3366FF"/>
                    </a:solidFill>
                  </a:endParaRPr>
                </a:p>
              </p:txBody>
            </p:sp>
            <p:sp>
              <p:nvSpPr>
                <p:cNvPr id="1045542" name="Rectangle 38" descr="Wide downward diagonal"/>
                <p:cNvSpPr>
                  <a:spLocks noChangeArrowheads="1"/>
                </p:cNvSpPr>
                <p:nvPr/>
              </p:nvSpPr>
              <p:spPr bwMode="auto">
                <a:xfrm>
                  <a:off x="1776" y="3456"/>
                  <a:ext cx="816" cy="288"/>
                </a:xfrm>
                <a:prstGeom prst="rect">
                  <a:avLst/>
                </a:prstGeom>
                <a:pattFill prst="wdDnDiag">
                  <a:fgClr>
                    <a:schemeClr val="hlink"/>
                  </a:fgClr>
                  <a:bgClr>
                    <a:schemeClr val="tx2"/>
                  </a:bgClr>
                </a:pattFill>
                <a:ln w="28575" algn="ctr">
                  <a:solidFill>
                    <a:schemeClr val="tx1"/>
                  </a:solidFill>
                  <a:miter lim="800000"/>
                  <a:headEnd type="none" w="lg" len="lg"/>
                  <a:tailEnd type="none" w="lg" len="lg"/>
                </a:ln>
                <a:effectLst/>
                <a:extLs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anchor="ctr"/>
                <a:lstStyle/>
                <a:p>
                  <a:pPr algn="ctr" eaLnBrk="0" fontAlgn="base" hangingPunct="0">
                    <a:spcBef>
                      <a:spcPct val="20000"/>
                    </a:spcBef>
                    <a:spcAft>
                      <a:spcPct val="0"/>
                    </a:spcAft>
                    <a:buClr>
                      <a:srgbClr val="008080"/>
                    </a:buClr>
                  </a:pPr>
                  <a:endParaRPr lang="en-US" sz="2400">
                    <a:solidFill>
                      <a:srgbClr val="3366FF"/>
                    </a:solidFill>
                  </a:endParaRPr>
                </a:p>
              </p:txBody>
            </p:sp>
          </p:grpSp>
          <p:sp>
            <p:nvSpPr>
              <p:cNvPr id="1045547" name="Rectangle 43"/>
              <p:cNvSpPr>
                <a:spLocks noChangeArrowheads="1"/>
              </p:cNvSpPr>
              <p:nvPr/>
            </p:nvSpPr>
            <p:spPr bwMode="auto">
              <a:xfrm>
                <a:off x="4560" y="3552"/>
                <a:ext cx="336" cy="192"/>
              </a:xfrm>
              <a:prstGeom prst="rect">
                <a:avLst/>
              </a:prstGeom>
              <a:solidFill>
                <a:schemeClr val="tx2"/>
              </a:solidFill>
              <a:ln w="28575" algn="ctr">
                <a:solidFill>
                  <a:schemeClr val="tx1"/>
                </a:solidFill>
                <a:miter lim="800000"/>
                <a:headEnd type="none" w="lg" len="lg"/>
                <a:tailEnd type="none" w="lg" len="lg"/>
              </a:ln>
              <a:effectLst/>
              <a:extLs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anchor="ctr"/>
              <a:lstStyle/>
              <a:p>
                <a:pPr algn="ctr" eaLnBrk="0" fontAlgn="base" hangingPunct="0">
                  <a:spcBef>
                    <a:spcPct val="20000"/>
                  </a:spcBef>
                  <a:spcAft>
                    <a:spcPct val="0"/>
                  </a:spcAft>
                  <a:buClr>
                    <a:srgbClr val="008080"/>
                  </a:buClr>
                </a:pPr>
                <a:endParaRPr lang="en-US" sz="2400">
                  <a:solidFill>
                    <a:srgbClr val="3366FF"/>
                  </a:solidFill>
                </a:endParaRPr>
              </a:p>
            </p:txBody>
          </p:sp>
        </p:grpSp>
        <p:sp>
          <p:nvSpPr>
            <p:cNvPr id="1045552" name="Text Box 48"/>
            <p:cNvSpPr txBox="1">
              <a:spLocks noChangeArrowheads="1"/>
            </p:cNvSpPr>
            <p:nvPr/>
          </p:nvSpPr>
          <p:spPr bwMode="auto">
            <a:xfrm>
              <a:off x="288" y="3552"/>
              <a:ext cx="4876" cy="48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28575" algn="ctr">
                  <a:solidFill>
                    <a:schemeClr val="tx1"/>
                  </a:solidFill>
                  <a:prstDash val="dash"/>
                  <a:miter lim="800000"/>
                  <a:headEnd type="none" w="lg" len="lg"/>
                  <a:tailEnd type="none" w="lg" len="lg"/>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a:spAutoFit/>
            </a:bodyPr>
            <a:lstStyle/>
            <a:p>
              <a:pPr eaLnBrk="0" fontAlgn="base" hangingPunct="0">
                <a:spcBef>
                  <a:spcPct val="20000"/>
                </a:spcBef>
                <a:spcAft>
                  <a:spcPct val="0"/>
                </a:spcAft>
                <a:buClr>
                  <a:srgbClr val="008080"/>
                </a:buClr>
              </a:pPr>
              <a:r>
                <a:rPr lang="en-US" sz="2000">
                  <a:solidFill>
                    <a:srgbClr val="000000"/>
                  </a:solidFill>
                </a:rPr>
                <a:t>emulate CPU execution of                  until the current sequence of</a:t>
              </a:r>
            </a:p>
            <a:p>
              <a:pPr eaLnBrk="0" fontAlgn="base" hangingPunct="0">
                <a:spcBef>
                  <a:spcPct val="20000"/>
                </a:spcBef>
                <a:spcAft>
                  <a:spcPct val="0"/>
                </a:spcAft>
                <a:buClr>
                  <a:srgbClr val="008080"/>
                </a:buClr>
              </a:pPr>
              <a:r>
                <a:rPr lang="en-US" sz="2000">
                  <a:solidFill>
                    <a:srgbClr val="000000"/>
                  </a:solidFill>
                </a:rPr>
                <a:t>instruction opcodes matches the known sequence for virus body</a:t>
              </a:r>
            </a:p>
          </p:txBody>
        </p:sp>
        <p:grpSp>
          <p:nvGrpSpPr>
            <p:cNvPr id="1045553" name="Group 49"/>
            <p:cNvGrpSpPr>
              <a:grpSpLocks/>
            </p:cNvGrpSpPr>
            <p:nvPr/>
          </p:nvGrpSpPr>
          <p:grpSpPr bwMode="auto">
            <a:xfrm>
              <a:off x="2256" y="3600"/>
              <a:ext cx="768" cy="192"/>
              <a:chOff x="1296" y="3456"/>
              <a:chExt cx="1296" cy="288"/>
            </a:xfrm>
          </p:grpSpPr>
          <p:sp>
            <p:nvSpPr>
              <p:cNvPr id="1045554" name="Rectangle 50" descr="Wide downward diagonal"/>
              <p:cNvSpPr>
                <a:spLocks noChangeArrowheads="1"/>
              </p:cNvSpPr>
              <p:nvPr/>
            </p:nvSpPr>
            <p:spPr bwMode="auto">
              <a:xfrm>
                <a:off x="1296" y="3456"/>
                <a:ext cx="480" cy="288"/>
              </a:xfrm>
              <a:prstGeom prst="rect">
                <a:avLst/>
              </a:prstGeom>
              <a:pattFill prst="wdDnDiag">
                <a:fgClr>
                  <a:schemeClr val="hlink"/>
                </a:fgClr>
                <a:bgClr>
                  <a:srgbClr val="FFFFFF"/>
                </a:bgClr>
              </a:pattFill>
              <a:ln w="28575" algn="ctr">
                <a:solidFill>
                  <a:schemeClr val="tx1"/>
                </a:solidFill>
                <a:miter lim="800000"/>
                <a:headEnd type="none" w="lg" len="lg"/>
                <a:tailEnd type="none" w="lg" len="lg"/>
              </a:ln>
              <a:effectLst/>
              <a:extLs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anchor="ctr"/>
              <a:lstStyle/>
              <a:p>
                <a:pPr algn="ctr" eaLnBrk="0" fontAlgn="base" hangingPunct="0">
                  <a:spcBef>
                    <a:spcPct val="20000"/>
                  </a:spcBef>
                  <a:spcAft>
                    <a:spcPct val="0"/>
                  </a:spcAft>
                  <a:buClr>
                    <a:srgbClr val="008080"/>
                  </a:buClr>
                </a:pPr>
                <a:endParaRPr lang="en-US" sz="2400">
                  <a:solidFill>
                    <a:srgbClr val="3366FF"/>
                  </a:solidFill>
                </a:endParaRPr>
              </a:p>
            </p:txBody>
          </p:sp>
          <p:sp>
            <p:nvSpPr>
              <p:cNvPr id="1045555" name="Rectangle 51" descr="Wide downward diagonal"/>
              <p:cNvSpPr>
                <a:spLocks noChangeArrowheads="1"/>
              </p:cNvSpPr>
              <p:nvPr/>
            </p:nvSpPr>
            <p:spPr bwMode="auto">
              <a:xfrm>
                <a:off x="1776" y="3456"/>
                <a:ext cx="816" cy="288"/>
              </a:xfrm>
              <a:prstGeom prst="rect">
                <a:avLst/>
              </a:prstGeom>
              <a:pattFill prst="wdDnDiag">
                <a:fgClr>
                  <a:schemeClr val="hlink"/>
                </a:fgClr>
                <a:bgClr>
                  <a:schemeClr val="tx2"/>
                </a:bgClr>
              </a:pattFill>
              <a:ln w="28575" algn="ctr">
                <a:solidFill>
                  <a:schemeClr val="tx1"/>
                </a:solidFill>
                <a:miter lim="800000"/>
                <a:headEnd type="none" w="lg" len="lg"/>
                <a:tailEnd type="none" w="lg" len="lg"/>
              </a:ln>
              <a:effectLst/>
              <a:extLs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anchor="ctr"/>
              <a:lstStyle/>
              <a:p>
                <a:pPr algn="ctr" eaLnBrk="0" fontAlgn="base" hangingPunct="0">
                  <a:spcBef>
                    <a:spcPct val="20000"/>
                  </a:spcBef>
                  <a:spcAft>
                    <a:spcPct val="0"/>
                  </a:spcAft>
                  <a:buClr>
                    <a:srgbClr val="008080"/>
                  </a:buClr>
                </a:pPr>
                <a:endParaRPr lang="en-US" sz="2400">
                  <a:solidFill>
                    <a:srgbClr val="3366FF"/>
                  </a:solidFill>
                </a:endParaRPr>
              </a:p>
            </p:txBody>
          </p:sp>
        </p:grpSp>
        <p:sp>
          <p:nvSpPr>
            <p:cNvPr id="1045556" name="Rectangle 52"/>
            <p:cNvSpPr>
              <a:spLocks noChangeArrowheads="1"/>
            </p:cNvSpPr>
            <p:nvPr/>
          </p:nvSpPr>
          <p:spPr bwMode="auto">
            <a:xfrm>
              <a:off x="4944" y="3840"/>
              <a:ext cx="336" cy="192"/>
            </a:xfrm>
            <a:prstGeom prst="rect">
              <a:avLst/>
            </a:prstGeom>
            <a:solidFill>
              <a:schemeClr val="tx2"/>
            </a:solidFill>
            <a:ln w="28575" algn="ctr">
              <a:solidFill>
                <a:schemeClr val="tx1"/>
              </a:solidFill>
              <a:miter lim="800000"/>
              <a:headEnd type="none" w="lg" len="lg"/>
              <a:tailEnd type="none" w="lg" len="lg"/>
            </a:ln>
            <a:effectLst/>
            <a:extLs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anchor="ctr"/>
            <a:lstStyle/>
            <a:p>
              <a:pPr algn="ctr" eaLnBrk="0" fontAlgn="base" hangingPunct="0">
                <a:spcBef>
                  <a:spcPct val="20000"/>
                </a:spcBef>
                <a:spcAft>
                  <a:spcPct val="0"/>
                </a:spcAft>
                <a:buClr>
                  <a:srgbClr val="008080"/>
                </a:buClr>
              </a:pPr>
              <a:endParaRPr lang="en-US" sz="2400">
                <a:solidFill>
                  <a:srgbClr val="3366FF"/>
                </a:solidFill>
              </a:endParaRPr>
            </a:p>
          </p:txBody>
        </p:sp>
      </p:grpSp>
    </p:spTree>
    <p:extLst>
      <p:ext uri="{BB962C8B-B14F-4D97-AF65-F5344CB8AC3E}">
        <p14:creationId xmlns="" xmlns:p14="http://schemas.microsoft.com/office/powerpoint/2010/main" val="213871591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4553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04553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045534"/>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045535"/>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1045536"/>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1045537"/>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1045538"/>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0"/>
                                          </p:stCondLst>
                                        </p:cTn>
                                        <p:tgtEl>
                                          <p:spTgt spid="1045539"/>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nodeType="clickEffect">
                                  <p:stCondLst>
                                    <p:cond delay="0"/>
                                  </p:stCondLst>
                                  <p:childTnLst>
                                    <p:set>
                                      <p:cBhvr>
                                        <p:cTn id="38" dur="1" fill="hold">
                                          <p:stCondLst>
                                            <p:cond delay="0"/>
                                          </p:stCondLst>
                                        </p:cTn>
                                        <p:tgtEl>
                                          <p:spTgt spid="10455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578" name="Rectangle 2"/>
          <p:cNvSpPr>
            <a:spLocks noGrp="1" noChangeArrowheads="1"/>
          </p:cNvSpPr>
          <p:nvPr>
            <p:ph type="body" idx="1"/>
          </p:nvPr>
        </p:nvSpPr>
        <p:spPr>
          <a:xfrm>
            <a:off x="304800" y="1143000"/>
            <a:ext cx="8839200" cy="5334000"/>
          </a:xfrm>
        </p:spPr>
        <p:txBody>
          <a:bodyPr/>
          <a:lstStyle/>
          <a:p>
            <a:pPr marL="609600" indent="-609600">
              <a:buFontTx/>
              <a:buNone/>
            </a:pPr>
            <a:r>
              <a:rPr lang="en-US" sz="2800">
                <a:latin typeface="Trebuchet MS" pitchFamily="34" charset="0"/>
                <a:cs typeface="Times New Roman" pitchFamily="18" charset="0"/>
              </a:rPr>
              <a:t>Definition:</a:t>
            </a:r>
          </a:p>
          <a:p>
            <a:pPr marL="1100138" lvl="1" indent="-533400">
              <a:buFontTx/>
              <a:buNone/>
            </a:pPr>
            <a:r>
              <a:rPr lang="en-US" sz="2400">
                <a:latin typeface="Trebuchet MS" pitchFamily="34" charset="0"/>
                <a:cs typeface="Times New Roman" pitchFamily="18" charset="0"/>
              </a:rPr>
              <a:t>An attacker alters his identity so that some one thinks he is some one else</a:t>
            </a:r>
          </a:p>
          <a:p>
            <a:pPr marL="1100138" lvl="1" indent="-533400"/>
            <a:r>
              <a:rPr lang="en-US" sz="2400">
                <a:latin typeface="Trebuchet MS" pitchFamily="34" charset="0"/>
                <a:cs typeface="Times New Roman" pitchFamily="18" charset="0"/>
              </a:rPr>
              <a:t>Email, User ID, IP Address, …</a:t>
            </a:r>
          </a:p>
          <a:p>
            <a:pPr marL="1100138" lvl="1" indent="-533400"/>
            <a:r>
              <a:rPr lang="en-US" sz="2400">
                <a:latin typeface="Trebuchet MS" pitchFamily="34" charset="0"/>
                <a:cs typeface="Times New Roman" pitchFamily="18" charset="0"/>
              </a:rPr>
              <a:t>Attacker exploits trust relation between user and networked machines to gain access to machines</a:t>
            </a:r>
          </a:p>
          <a:p>
            <a:pPr marL="1100138" lvl="1" indent="-533400"/>
            <a:endParaRPr lang="en-US" sz="2400">
              <a:latin typeface="Trebuchet MS" pitchFamily="34" charset="0"/>
              <a:cs typeface="Times New Roman" pitchFamily="18" charset="0"/>
            </a:endParaRPr>
          </a:p>
          <a:p>
            <a:pPr marL="609600" indent="-609600">
              <a:buFontTx/>
              <a:buNone/>
            </a:pPr>
            <a:r>
              <a:rPr lang="en-US" sz="2800">
                <a:latin typeface="Trebuchet MS" pitchFamily="34" charset="0"/>
                <a:cs typeface="Times New Roman" pitchFamily="18" charset="0"/>
              </a:rPr>
              <a:t>Types of Spoofing:</a:t>
            </a:r>
          </a:p>
          <a:p>
            <a:pPr marL="1100138" lvl="1" indent="-533400">
              <a:buFontTx/>
              <a:buAutoNum type="arabicPeriod"/>
            </a:pPr>
            <a:r>
              <a:rPr lang="en-US" sz="2400">
                <a:latin typeface="Trebuchet MS" pitchFamily="34" charset="0"/>
                <a:cs typeface="Times New Roman" pitchFamily="18" charset="0"/>
              </a:rPr>
              <a:t>IP Spoofing:</a:t>
            </a:r>
          </a:p>
          <a:p>
            <a:pPr marL="1100138" lvl="1" indent="-533400">
              <a:buFontTx/>
              <a:buAutoNum type="arabicPeriod"/>
            </a:pPr>
            <a:r>
              <a:rPr lang="en-US" sz="2400">
                <a:latin typeface="Trebuchet MS" pitchFamily="34" charset="0"/>
                <a:cs typeface="Times New Roman" pitchFamily="18" charset="0"/>
              </a:rPr>
              <a:t>Email Spoofing</a:t>
            </a:r>
          </a:p>
          <a:p>
            <a:pPr marL="1100138" lvl="1" indent="-533400">
              <a:buFontTx/>
              <a:buAutoNum type="arabicPeriod"/>
            </a:pPr>
            <a:r>
              <a:rPr lang="en-US" sz="2400">
                <a:latin typeface="Trebuchet MS" pitchFamily="34" charset="0"/>
                <a:cs typeface="Times New Roman" pitchFamily="18" charset="0"/>
              </a:rPr>
              <a:t>Web Spoofing</a:t>
            </a:r>
          </a:p>
        </p:txBody>
      </p:sp>
      <p:sp>
        <p:nvSpPr>
          <p:cNvPr id="280579" name="Rectangle 3"/>
          <p:cNvSpPr>
            <a:spLocks noChangeArrowheads="1"/>
          </p:cNvSpPr>
          <p:nvPr/>
        </p:nvSpPr>
        <p:spPr bwMode="auto">
          <a:xfrm>
            <a:off x="685800" y="76200"/>
            <a:ext cx="7772400" cy="1143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nchor="ctr"/>
          <a:lstStyle/>
          <a:p>
            <a:pPr algn="ctr" fontAlgn="base">
              <a:spcBef>
                <a:spcPct val="0"/>
              </a:spcBef>
              <a:spcAft>
                <a:spcPct val="0"/>
              </a:spcAft>
            </a:pPr>
            <a:r>
              <a:rPr lang="en-US" sz="4400" b="1">
                <a:solidFill>
                  <a:srgbClr val="CC0000"/>
                </a:solidFill>
                <a:latin typeface="Arial-BoldMT"/>
              </a:rPr>
              <a:t>Spoofing </a:t>
            </a:r>
          </a:p>
        </p:txBody>
      </p:sp>
    </p:spTree>
    <p:extLst>
      <p:ext uri="{BB962C8B-B14F-4D97-AF65-F5344CB8AC3E}">
        <p14:creationId xmlns="" xmlns:p14="http://schemas.microsoft.com/office/powerpoint/2010/main" val="2244294746"/>
      </p:ext>
    </p:extLst>
  </p:cSld>
  <p:clrMapOvr>
    <a:masterClrMapping/>
  </p:clrMapOvr>
  <p:transition>
    <p:dissolve/>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5874" name="Rectangle 2"/>
          <p:cNvSpPr>
            <a:spLocks noGrp="1" noChangeArrowheads="1"/>
          </p:cNvSpPr>
          <p:nvPr>
            <p:ph type="body" idx="1"/>
          </p:nvPr>
        </p:nvSpPr>
        <p:spPr>
          <a:xfrm>
            <a:off x="304800" y="1143000"/>
            <a:ext cx="8839200" cy="1219200"/>
          </a:xfrm>
        </p:spPr>
        <p:txBody>
          <a:bodyPr/>
          <a:lstStyle/>
          <a:p>
            <a:pPr marL="609600" indent="-609600">
              <a:lnSpc>
                <a:spcPct val="90000"/>
              </a:lnSpc>
              <a:buFontTx/>
              <a:buNone/>
            </a:pPr>
            <a:r>
              <a:rPr lang="en-US" sz="2400">
                <a:latin typeface="Trebuchet MS" pitchFamily="34" charset="0"/>
                <a:cs typeface="Times New Roman" pitchFamily="18" charset="0"/>
              </a:rPr>
              <a:t>Definition:</a:t>
            </a:r>
          </a:p>
          <a:p>
            <a:pPr marL="609600" indent="-609600">
              <a:lnSpc>
                <a:spcPct val="90000"/>
              </a:lnSpc>
              <a:buFontTx/>
              <a:buNone/>
            </a:pPr>
            <a:r>
              <a:rPr lang="en-US" sz="2400">
                <a:latin typeface="Trebuchet MS" pitchFamily="34" charset="0"/>
                <a:cs typeface="Times New Roman" pitchFamily="18" charset="0"/>
              </a:rPr>
              <a:t>	Attacker uses IP address of another computer to acquire information or gain access</a:t>
            </a:r>
          </a:p>
        </p:txBody>
      </p:sp>
      <p:sp>
        <p:nvSpPr>
          <p:cNvPr id="335875" name="Rectangle 3"/>
          <p:cNvSpPr>
            <a:spLocks noChangeArrowheads="1"/>
          </p:cNvSpPr>
          <p:nvPr/>
        </p:nvSpPr>
        <p:spPr bwMode="auto">
          <a:xfrm>
            <a:off x="685800" y="76200"/>
            <a:ext cx="7772400" cy="1143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nchor="ctr"/>
          <a:lstStyle/>
          <a:p>
            <a:pPr algn="ctr" fontAlgn="base">
              <a:spcBef>
                <a:spcPct val="0"/>
              </a:spcBef>
              <a:spcAft>
                <a:spcPct val="0"/>
              </a:spcAft>
            </a:pPr>
            <a:r>
              <a:rPr lang="en-US" sz="4000" b="1">
                <a:solidFill>
                  <a:srgbClr val="CC0000"/>
                </a:solidFill>
                <a:latin typeface="Arial-BoldMT"/>
              </a:rPr>
              <a:t>IP Spoofing – Flying-Blind Attack</a:t>
            </a:r>
            <a:r>
              <a:rPr lang="en-US" sz="4400" b="1">
                <a:solidFill>
                  <a:srgbClr val="CC0000"/>
                </a:solidFill>
                <a:latin typeface="Arial-BoldMT"/>
              </a:rPr>
              <a:t> </a:t>
            </a:r>
          </a:p>
        </p:txBody>
      </p:sp>
      <p:pic>
        <p:nvPicPr>
          <p:cNvPr id="335877" name="Picture 5"/>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1860550" y="2362200"/>
            <a:ext cx="1163638" cy="12954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type="none" w="sm" len="sm"/>
                <a:tailEnd type="none" w="sm" len="sm"/>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335878" name="Picture 6"/>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4659313" y="4419600"/>
            <a:ext cx="1163637" cy="12954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type="none" w="sm" len="sm"/>
                <a:tailEnd type="none" w="sm" len="sm"/>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335879" name="Line 7"/>
          <p:cNvSpPr>
            <a:spLocks noChangeShapeType="1"/>
          </p:cNvSpPr>
          <p:nvPr/>
        </p:nvSpPr>
        <p:spPr bwMode="auto">
          <a:xfrm flipH="1">
            <a:off x="3232150" y="3033713"/>
            <a:ext cx="3581400" cy="0"/>
          </a:xfrm>
          <a:prstGeom prst="line">
            <a:avLst/>
          </a:prstGeom>
          <a:noFill/>
          <a:ln w="6350">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fontAlgn="base">
              <a:spcBef>
                <a:spcPct val="20000"/>
              </a:spcBef>
              <a:spcAft>
                <a:spcPct val="0"/>
              </a:spcAft>
            </a:pPr>
            <a:endParaRPr lang="en-US" sz="2400" b="1">
              <a:solidFill>
                <a:srgbClr val="0000FF"/>
              </a:solidFill>
              <a:latin typeface="Arial" pitchFamily="34" charset="0"/>
            </a:endParaRPr>
          </a:p>
        </p:txBody>
      </p:sp>
      <p:sp>
        <p:nvSpPr>
          <p:cNvPr id="335881" name="Text Box 9"/>
          <p:cNvSpPr txBox="1">
            <a:spLocks noChangeArrowheads="1"/>
          </p:cNvSpPr>
          <p:nvPr/>
        </p:nvSpPr>
        <p:spPr bwMode="auto">
          <a:xfrm>
            <a:off x="3302000" y="2717800"/>
            <a:ext cx="2765425" cy="304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20000"/>
              </a:spcBef>
              <a:spcAft>
                <a:spcPct val="0"/>
              </a:spcAft>
            </a:pPr>
            <a:r>
              <a:rPr lang="en-US" sz="1400">
                <a:solidFill>
                  <a:srgbClr val="0000FF"/>
                </a:solidFill>
                <a:latin typeface="Arial" pitchFamily="34" charset="0"/>
              </a:rPr>
              <a:t>Replies sent back to 10.10.20.30</a:t>
            </a:r>
          </a:p>
        </p:txBody>
      </p:sp>
      <p:sp>
        <p:nvSpPr>
          <p:cNvPr id="335883" name="Text Box 11"/>
          <p:cNvSpPr txBox="1">
            <a:spLocks noChangeArrowheads="1"/>
          </p:cNvSpPr>
          <p:nvPr/>
        </p:nvSpPr>
        <p:spPr bwMode="auto">
          <a:xfrm>
            <a:off x="1598613" y="3632200"/>
            <a:ext cx="1544637" cy="5603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algn="ctr" fontAlgn="base">
              <a:spcBef>
                <a:spcPct val="20000"/>
              </a:spcBef>
              <a:spcAft>
                <a:spcPct val="0"/>
              </a:spcAft>
            </a:pPr>
            <a:r>
              <a:rPr lang="en-US" sz="1400">
                <a:solidFill>
                  <a:srgbClr val="0000FF"/>
                </a:solidFill>
                <a:latin typeface="Arial" pitchFamily="34" charset="0"/>
              </a:rPr>
              <a:t>Spoofed Address</a:t>
            </a:r>
          </a:p>
          <a:p>
            <a:pPr algn="ctr" fontAlgn="base">
              <a:spcBef>
                <a:spcPct val="20000"/>
              </a:spcBef>
              <a:spcAft>
                <a:spcPct val="0"/>
              </a:spcAft>
            </a:pPr>
            <a:r>
              <a:rPr lang="en-US" sz="1400">
                <a:solidFill>
                  <a:srgbClr val="0000FF"/>
                </a:solidFill>
                <a:latin typeface="Arial" pitchFamily="34" charset="0"/>
              </a:rPr>
              <a:t>10.10.20.30</a:t>
            </a:r>
          </a:p>
        </p:txBody>
      </p:sp>
      <p:sp>
        <p:nvSpPr>
          <p:cNvPr id="335884" name="Text Box 12"/>
          <p:cNvSpPr txBox="1">
            <a:spLocks noChangeArrowheads="1"/>
          </p:cNvSpPr>
          <p:nvPr/>
        </p:nvSpPr>
        <p:spPr bwMode="auto">
          <a:xfrm>
            <a:off x="4679950" y="5703888"/>
            <a:ext cx="1119188" cy="56038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20000"/>
              </a:spcBef>
              <a:spcAft>
                <a:spcPct val="0"/>
              </a:spcAft>
            </a:pPr>
            <a:r>
              <a:rPr lang="en-US" sz="1400">
                <a:solidFill>
                  <a:srgbClr val="0000FF"/>
                </a:solidFill>
                <a:latin typeface="Arial" pitchFamily="34" charset="0"/>
              </a:rPr>
              <a:t>Attacker</a:t>
            </a:r>
          </a:p>
          <a:p>
            <a:pPr fontAlgn="base">
              <a:spcBef>
                <a:spcPct val="20000"/>
              </a:spcBef>
              <a:spcAft>
                <a:spcPct val="0"/>
              </a:spcAft>
            </a:pPr>
            <a:r>
              <a:rPr lang="en-US" sz="1400">
                <a:solidFill>
                  <a:srgbClr val="0000FF"/>
                </a:solidFill>
                <a:latin typeface="Arial" pitchFamily="34" charset="0"/>
              </a:rPr>
              <a:t>10.10.50.50</a:t>
            </a:r>
          </a:p>
        </p:txBody>
      </p:sp>
      <p:sp>
        <p:nvSpPr>
          <p:cNvPr id="335885" name="Text Box 13"/>
          <p:cNvSpPr txBox="1">
            <a:spLocks noChangeArrowheads="1"/>
          </p:cNvSpPr>
          <p:nvPr/>
        </p:nvSpPr>
        <p:spPr bwMode="auto">
          <a:xfrm>
            <a:off x="7281863" y="3632200"/>
            <a:ext cx="922337" cy="5603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algn="ctr" fontAlgn="base">
              <a:spcBef>
                <a:spcPct val="20000"/>
              </a:spcBef>
              <a:spcAft>
                <a:spcPct val="0"/>
              </a:spcAft>
            </a:pPr>
            <a:r>
              <a:rPr lang="en-US" sz="1400">
                <a:solidFill>
                  <a:srgbClr val="0000FF"/>
                </a:solidFill>
                <a:latin typeface="Arial" pitchFamily="34" charset="0"/>
              </a:rPr>
              <a:t>John</a:t>
            </a:r>
          </a:p>
          <a:p>
            <a:pPr algn="ctr" fontAlgn="base">
              <a:spcBef>
                <a:spcPct val="20000"/>
              </a:spcBef>
              <a:spcAft>
                <a:spcPct val="0"/>
              </a:spcAft>
            </a:pPr>
            <a:r>
              <a:rPr lang="en-US" sz="1400">
                <a:solidFill>
                  <a:srgbClr val="0000FF"/>
                </a:solidFill>
                <a:latin typeface="Arial" pitchFamily="34" charset="0"/>
              </a:rPr>
              <a:t>10.10.5.5</a:t>
            </a:r>
          </a:p>
        </p:txBody>
      </p:sp>
      <p:sp>
        <p:nvSpPr>
          <p:cNvPr id="335886" name="Line 14"/>
          <p:cNvSpPr>
            <a:spLocks noChangeShapeType="1"/>
          </p:cNvSpPr>
          <p:nvPr/>
        </p:nvSpPr>
        <p:spPr bwMode="auto">
          <a:xfrm flipV="1">
            <a:off x="5518150" y="3886200"/>
            <a:ext cx="1676400" cy="762000"/>
          </a:xfrm>
          <a:prstGeom prst="line">
            <a:avLst/>
          </a:prstGeom>
          <a:noFill/>
          <a:ln w="6350">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fontAlgn="base">
              <a:spcBef>
                <a:spcPct val="20000"/>
              </a:spcBef>
              <a:spcAft>
                <a:spcPct val="0"/>
              </a:spcAft>
            </a:pPr>
            <a:endParaRPr lang="en-US" sz="2400" b="1">
              <a:solidFill>
                <a:srgbClr val="0000FF"/>
              </a:solidFill>
              <a:latin typeface="Arial" pitchFamily="34" charset="0"/>
            </a:endParaRPr>
          </a:p>
        </p:txBody>
      </p:sp>
      <p:sp>
        <p:nvSpPr>
          <p:cNvPr id="335889" name="Text Box 17"/>
          <p:cNvSpPr txBox="1">
            <a:spLocks noChangeArrowheads="1"/>
          </p:cNvSpPr>
          <p:nvPr/>
        </p:nvSpPr>
        <p:spPr bwMode="auto">
          <a:xfrm>
            <a:off x="5975350" y="4370388"/>
            <a:ext cx="2330450" cy="56038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20000"/>
              </a:spcBef>
              <a:spcAft>
                <a:spcPct val="0"/>
              </a:spcAft>
            </a:pPr>
            <a:r>
              <a:rPr lang="en-US" sz="1400">
                <a:solidFill>
                  <a:srgbClr val="0000FF"/>
                </a:solidFill>
                <a:latin typeface="Arial" pitchFamily="34" charset="0"/>
              </a:rPr>
              <a:t>From Address: 10.10.20.30</a:t>
            </a:r>
          </a:p>
          <a:p>
            <a:pPr fontAlgn="base">
              <a:spcBef>
                <a:spcPct val="20000"/>
              </a:spcBef>
              <a:spcAft>
                <a:spcPct val="0"/>
              </a:spcAft>
            </a:pPr>
            <a:r>
              <a:rPr lang="en-US" sz="1400">
                <a:solidFill>
                  <a:srgbClr val="0000FF"/>
                </a:solidFill>
                <a:latin typeface="Arial" pitchFamily="34" charset="0"/>
              </a:rPr>
              <a:t>To Address: 10.10.5.5</a:t>
            </a:r>
          </a:p>
        </p:txBody>
      </p:sp>
      <p:pic>
        <p:nvPicPr>
          <p:cNvPr id="335890" name="Picture 18"/>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7097713" y="2362200"/>
            <a:ext cx="1163637" cy="12954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type="none" w="sm" len="sm"/>
                <a:tailEnd type="none" w="sm" len="sm"/>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335891" name="Rectangle 19"/>
          <p:cNvSpPr>
            <a:spLocks noChangeArrowheads="1"/>
          </p:cNvSpPr>
          <p:nvPr/>
        </p:nvSpPr>
        <p:spPr bwMode="auto">
          <a:xfrm>
            <a:off x="304800" y="4495800"/>
            <a:ext cx="4267200" cy="1905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609600" indent="-609600" fontAlgn="base">
              <a:lnSpc>
                <a:spcPct val="90000"/>
              </a:lnSpc>
              <a:spcBef>
                <a:spcPct val="20000"/>
              </a:spcBef>
              <a:spcAft>
                <a:spcPct val="0"/>
              </a:spcAft>
              <a:buFontTx/>
              <a:buChar char="•"/>
            </a:pPr>
            <a:r>
              <a:rPr lang="en-US" sz="1600">
                <a:solidFill>
                  <a:srgbClr val="000000"/>
                </a:solidFill>
                <a:latin typeface="Trebuchet MS" pitchFamily="34" charset="0"/>
                <a:cs typeface="Times New Roman" pitchFamily="18" charset="0"/>
              </a:rPr>
              <a:t>Attacker changes his own IP address to spoofed address </a:t>
            </a:r>
          </a:p>
          <a:p>
            <a:pPr marL="609600" indent="-609600" fontAlgn="base">
              <a:lnSpc>
                <a:spcPct val="90000"/>
              </a:lnSpc>
              <a:spcBef>
                <a:spcPct val="20000"/>
              </a:spcBef>
              <a:spcAft>
                <a:spcPct val="0"/>
              </a:spcAft>
              <a:buFontTx/>
              <a:buChar char="•"/>
            </a:pPr>
            <a:r>
              <a:rPr lang="en-US" sz="1600">
                <a:solidFill>
                  <a:srgbClr val="000000"/>
                </a:solidFill>
                <a:latin typeface="Trebuchet MS" pitchFamily="34" charset="0"/>
                <a:cs typeface="Times New Roman" pitchFamily="18" charset="0"/>
              </a:rPr>
              <a:t>Attacker can send messages to a machine masquerading as spoofed machine</a:t>
            </a:r>
          </a:p>
          <a:p>
            <a:pPr marL="609600" indent="-609600" fontAlgn="base">
              <a:lnSpc>
                <a:spcPct val="90000"/>
              </a:lnSpc>
              <a:spcBef>
                <a:spcPct val="20000"/>
              </a:spcBef>
              <a:spcAft>
                <a:spcPct val="0"/>
              </a:spcAft>
              <a:buFontTx/>
              <a:buChar char="•"/>
            </a:pPr>
            <a:r>
              <a:rPr lang="en-US" sz="1600">
                <a:solidFill>
                  <a:srgbClr val="000000"/>
                </a:solidFill>
                <a:latin typeface="Trebuchet MS" pitchFamily="34" charset="0"/>
                <a:cs typeface="Times New Roman" pitchFamily="18" charset="0"/>
              </a:rPr>
              <a:t>Attacker can not receive messages from that machine</a:t>
            </a:r>
          </a:p>
        </p:txBody>
      </p:sp>
    </p:spTree>
    <p:extLst>
      <p:ext uri="{BB962C8B-B14F-4D97-AF65-F5344CB8AC3E}">
        <p14:creationId xmlns="" xmlns:p14="http://schemas.microsoft.com/office/powerpoint/2010/main" val="2764425812"/>
      </p:ext>
    </p:extLst>
  </p:cSld>
  <p:clrMapOvr>
    <a:masterClrMapping/>
  </p:clrMapOvr>
  <p:transition>
    <p:dissolve/>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018" name="Rectangle 2050"/>
          <p:cNvSpPr>
            <a:spLocks noGrp="1" noChangeArrowheads="1"/>
          </p:cNvSpPr>
          <p:nvPr>
            <p:ph type="body" idx="1"/>
          </p:nvPr>
        </p:nvSpPr>
        <p:spPr>
          <a:xfrm>
            <a:off x="304800" y="1143000"/>
            <a:ext cx="8839200" cy="1219200"/>
          </a:xfrm>
        </p:spPr>
        <p:txBody>
          <a:bodyPr/>
          <a:lstStyle/>
          <a:p>
            <a:pPr marL="609600" indent="-609600">
              <a:lnSpc>
                <a:spcPct val="90000"/>
              </a:lnSpc>
              <a:buFontTx/>
              <a:buNone/>
            </a:pPr>
            <a:r>
              <a:rPr lang="en-US" sz="2400">
                <a:latin typeface="Trebuchet MS" pitchFamily="34" charset="0"/>
                <a:cs typeface="Times New Roman" pitchFamily="18" charset="0"/>
              </a:rPr>
              <a:t>Definition:</a:t>
            </a:r>
          </a:p>
          <a:p>
            <a:pPr marL="609600" indent="-609600">
              <a:lnSpc>
                <a:spcPct val="90000"/>
              </a:lnSpc>
              <a:buFontTx/>
              <a:buNone/>
            </a:pPr>
            <a:r>
              <a:rPr lang="en-US" sz="2400">
                <a:latin typeface="Trebuchet MS" pitchFamily="34" charset="0"/>
                <a:cs typeface="Times New Roman" pitchFamily="18" charset="0"/>
              </a:rPr>
              <a:t>	Attacker spoofs the address of another machine and inserts itself between the attacked machine and the spoofed machine to intercept replies</a:t>
            </a:r>
          </a:p>
        </p:txBody>
      </p:sp>
      <p:sp>
        <p:nvSpPr>
          <p:cNvPr id="342019" name="Rectangle 2051"/>
          <p:cNvSpPr>
            <a:spLocks noChangeArrowheads="1"/>
          </p:cNvSpPr>
          <p:nvPr/>
        </p:nvSpPr>
        <p:spPr bwMode="auto">
          <a:xfrm>
            <a:off x="685800" y="76200"/>
            <a:ext cx="7772400" cy="1143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nchor="ctr"/>
          <a:lstStyle/>
          <a:p>
            <a:pPr algn="ctr" fontAlgn="base">
              <a:spcBef>
                <a:spcPct val="0"/>
              </a:spcBef>
              <a:spcAft>
                <a:spcPct val="0"/>
              </a:spcAft>
            </a:pPr>
            <a:r>
              <a:rPr lang="en-US" sz="4000" b="1">
                <a:solidFill>
                  <a:srgbClr val="CC0000"/>
                </a:solidFill>
                <a:latin typeface="Arial-BoldMT"/>
              </a:rPr>
              <a:t>IP Spoofing – Source Routing</a:t>
            </a:r>
            <a:r>
              <a:rPr lang="en-US" sz="4400" b="1">
                <a:solidFill>
                  <a:srgbClr val="CC0000"/>
                </a:solidFill>
                <a:latin typeface="Arial-BoldMT"/>
              </a:rPr>
              <a:t> </a:t>
            </a:r>
          </a:p>
        </p:txBody>
      </p:sp>
      <p:pic>
        <p:nvPicPr>
          <p:cNvPr id="342020" name="Picture 2052"/>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414338" y="3048000"/>
            <a:ext cx="1163637" cy="12954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type="none" w="sm" len="sm"/>
                <a:tailEnd type="none" w="sm" len="sm"/>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342021" name="Picture 2053"/>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3789363" y="3048000"/>
            <a:ext cx="1163637" cy="12954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type="none" w="sm" len="sm"/>
                <a:tailEnd type="none" w="sm" len="sm"/>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342023" name="Text Box 2055"/>
          <p:cNvSpPr txBox="1">
            <a:spLocks noChangeArrowheads="1"/>
          </p:cNvSpPr>
          <p:nvPr/>
        </p:nvSpPr>
        <p:spPr bwMode="auto">
          <a:xfrm>
            <a:off x="5257800" y="3859213"/>
            <a:ext cx="1633538" cy="56038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algn="ctr" fontAlgn="base">
              <a:spcBef>
                <a:spcPct val="20000"/>
              </a:spcBef>
              <a:spcAft>
                <a:spcPct val="0"/>
              </a:spcAft>
            </a:pPr>
            <a:r>
              <a:rPr lang="en-US" sz="1400">
                <a:solidFill>
                  <a:srgbClr val="0000FF"/>
                </a:solidFill>
                <a:latin typeface="Arial" pitchFamily="34" charset="0"/>
              </a:rPr>
              <a:t>Replies sent back </a:t>
            </a:r>
          </a:p>
          <a:p>
            <a:pPr algn="ctr" fontAlgn="base">
              <a:spcBef>
                <a:spcPct val="20000"/>
              </a:spcBef>
              <a:spcAft>
                <a:spcPct val="0"/>
              </a:spcAft>
            </a:pPr>
            <a:r>
              <a:rPr lang="en-US" sz="1400">
                <a:solidFill>
                  <a:srgbClr val="0000FF"/>
                </a:solidFill>
                <a:latin typeface="Arial" pitchFamily="34" charset="0"/>
              </a:rPr>
              <a:t>to 10.10.20.30</a:t>
            </a:r>
          </a:p>
        </p:txBody>
      </p:sp>
      <p:sp>
        <p:nvSpPr>
          <p:cNvPr id="342024" name="Text Box 2056"/>
          <p:cNvSpPr txBox="1">
            <a:spLocks noChangeArrowheads="1"/>
          </p:cNvSpPr>
          <p:nvPr/>
        </p:nvSpPr>
        <p:spPr bwMode="auto">
          <a:xfrm>
            <a:off x="152400" y="4318000"/>
            <a:ext cx="1544638" cy="5603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algn="ctr" fontAlgn="base">
              <a:spcBef>
                <a:spcPct val="20000"/>
              </a:spcBef>
              <a:spcAft>
                <a:spcPct val="0"/>
              </a:spcAft>
            </a:pPr>
            <a:r>
              <a:rPr lang="en-US" sz="1400">
                <a:solidFill>
                  <a:srgbClr val="0000FF"/>
                </a:solidFill>
                <a:latin typeface="Arial" pitchFamily="34" charset="0"/>
              </a:rPr>
              <a:t>Spoofed Address</a:t>
            </a:r>
          </a:p>
          <a:p>
            <a:pPr algn="ctr" fontAlgn="base">
              <a:spcBef>
                <a:spcPct val="20000"/>
              </a:spcBef>
              <a:spcAft>
                <a:spcPct val="0"/>
              </a:spcAft>
            </a:pPr>
            <a:r>
              <a:rPr lang="en-US" sz="1400">
                <a:solidFill>
                  <a:srgbClr val="0000FF"/>
                </a:solidFill>
                <a:latin typeface="Arial" pitchFamily="34" charset="0"/>
              </a:rPr>
              <a:t>10.10.20.30</a:t>
            </a:r>
          </a:p>
        </p:txBody>
      </p:sp>
      <p:sp>
        <p:nvSpPr>
          <p:cNvPr id="342025" name="Text Box 2057"/>
          <p:cNvSpPr txBox="1">
            <a:spLocks noChangeArrowheads="1"/>
          </p:cNvSpPr>
          <p:nvPr/>
        </p:nvSpPr>
        <p:spPr bwMode="auto">
          <a:xfrm>
            <a:off x="3810000" y="4332288"/>
            <a:ext cx="1119188" cy="56038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20000"/>
              </a:spcBef>
              <a:spcAft>
                <a:spcPct val="0"/>
              </a:spcAft>
            </a:pPr>
            <a:r>
              <a:rPr lang="en-US" sz="1400">
                <a:solidFill>
                  <a:srgbClr val="0000FF"/>
                </a:solidFill>
                <a:latin typeface="Arial" pitchFamily="34" charset="0"/>
              </a:rPr>
              <a:t>Attacker</a:t>
            </a:r>
          </a:p>
          <a:p>
            <a:pPr fontAlgn="base">
              <a:spcBef>
                <a:spcPct val="20000"/>
              </a:spcBef>
              <a:spcAft>
                <a:spcPct val="0"/>
              </a:spcAft>
            </a:pPr>
            <a:r>
              <a:rPr lang="en-US" sz="1400">
                <a:solidFill>
                  <a:srgbClr val="0000FF"/>
                </a:solidFill>
                <a:latin typeface="Arial" pitchFamily="34" charset="0"/>
              </a:rPr>
              <a:t>10.10.50.50</a:t>
            </a:r>
          </a:p>
        </p:txBody>
      </p:sp>
      <p:sp>
        <p:nvSpPr>
          <p:cNvPr id="342026" name="Text Box 2058"/>
          <p:cNvSpPr txBox="1">
            <a:spLocks noChangeArrowheads="1"/>
          </p:cNvSpPr>
          <p:nvPr/>
        </p:nvSpPr>
        <p:spPr bwMode="auto">
          <a:xfrm>
            <a:off x="7631113" y="4318000"/>
            <a:ext cx="922337" cy="5603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algn="ctr" fontAlgn="base">
              <a:spcBef>
                <a:spcPct val="20000"/>
              </a:spcBef>
              <a:spcAft>
                <a:spcPct val="0"/>
              </a:spcAft>
            </a:pPr>
            <a:r>
              <a:rPr lang="en-US" sz="1400">
                <a:solidFill>
                  <a:srgbClr val="0000FF"/>
                </a:solidFill>
                <a:latin typeface="Arial" pitchFamily="34" charset="0"/>
              </a:rPr>
              <a:t>John</a:t>
            </a:r>
          </a:p>
          <a:p>
            <a:pPr algn="ctr" fontAlgn="base">
              <a:spcBef>
                <a:spcPct val="20000"/>
              </a:spcBef>
              <a:spcAft>
                <a:spcPct val="0"/>
              </a:spcAft>
            </a:pPr>
            <a:r>
              <a:rPr lang="en-US" sz="1400">
                <a:solidFill>
                  <a:srgbClr val="0000FF"/>
                </a:solidFill>
                <a:latin typeface="Arial" pitchFamily="34" charset="0"/>
              </a:rPr>
              <a:t>10.10.5.5</a:t>
            </a:r>
          </a:p>
        </p:txBody>
      </p:sp>
      <p:sp>
        <p:nvSpPr>
          <p:cNvPr id="342028" name="Text Box 2060"/>
          <p:cNvSpPr txBox="1">
            <a:spLocks noChangeArrowheads="1"/>
          </p:cNvSpPr>
          <p:nvPr/>
        </p:nvSpPr>
        <p:spPr bwMode="auto">
          <a:xfrm>
            <a:off x="4832350" y="3249613"/>
            <a:ext cx="2330450" cy="56038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algn="ctr" fontAlgn="base">
              <a:spcBef>
                <a:spcPct val="20000"/>
              </a:spcBef>
              <a:spcAft>
                <a:spcPct val="0"/>
              </a:spcAft>
            </a:pPr>
            <a:r>
              <a:rPr lang="en-US" sz="1400">
                <a:solidFill>
                  <a:srgbClr val="0000FF"/>
                </a:solidFill>
                <a:latin typeface="Arial" pitchFamily="34" charset="0"/>
              </a:rPr>
              <a:t>From Address: 10.10.20.30</a:t>
            </a:r>
          </a:p>
          <a:p>
            <a:pPr algn="ctr" fontAlgn="base">
              <a:spcBef>
                <a:spcPct val="20000"/>
              </a:spcBef>
              <a:spcAft>
                <a:spcPct val="0"/>
              </a:spcAft>
            </a:pPr>
            <a:r>
              <a:rPr lang="en-US" sz="1400">
                <a:solidFill>
                  <a:srgbClr val="0000FF"/>
                </a:solidFill>
                <a:latin typeface="Arial" pitchFamily="34" charset="0"/>
              </a:rPr>
              <a:t>To Address: 10.10.5.5</a:t>
            </a:r>
          </a:p>
        </p:txBody>
      </p:sp>
      <p:pic>
        <p:nvPicPr>
          <p:cNvPr id="342029" name="Picture 2061"/>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7675563" y="3048000"/>
            <a:ext cx="1163637" cy="12954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type="none" w="sm" len="sm"/>
                <a:tailEnd type="none" w="sm" len="sm"/>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342030" name="Rectangle 2062"/>
          <p:cNvSpPr>
            <a:spLocks noChangeArrowheads="1"/>
          </p:cNvSpPr>
          <p:nvPr/>
        </p:nvSpPr>
        <p:spPr bwMode="auto">
          <a:xfrm>
            <a:off x="304800" y="5181600"/>
            <a:ext cx="8686800" cy="1905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609600" indent="-609600" fontAlgn="base">
              <a:lnSpc>
                <a:spcPct val="90000"/>
              </a:lnSpc>
              <a:spcBef>
                <a:spcPct val="20000"/>
              </a:spcBef>
              <a:spcAft>
                <a:spcPct val="0"/>
              </a:spcAft>
              <a:buFontTx/>
              <a:buChar char="•"/>
            </a:pPr>
            <a:r>
              <a:rPr lang="en-US" sz="2000">
                <a:solidFill>
                  <a:srgbClr val="000000"/>
                </a:solidFill>
                <a:latin typeface="Trebuchet MS" pitchFamily="34" charset="0"/>
                <a:cs typeface="Times New Roman" pitchFamily="18" charset="0"/>
              </a:rPr>
              <a:t>The path a packet may change can vary over time </a:t>
            </a:r>
          </a:p>
          <a:p>
            <a:pPr marL="609600" indent="-609600" fontAlgn="base">
              <a:lnSpc>
                <a:spcPct val="90000"/>
              </a:lnSpc>
              <a:spcBef>
                <a:spcPct val="20000"/>
              </a:spcBef>
              <a:spcAft>
                <a:spcPct val="0"/>
              </a:spcAft>
              <a:buFontTx/>
              <a:buChar char="•"/>
            </a:pPr>
            <a:r>
              <a:rPr lang="en-US" sz="2000">
                <a:solidFill>
                  <a:srgbClr val="000000"/>
                </a:solidFill>
                <a:latin typeface="Trebuchet MS" pitchFamily="34" charset="0"/>
                <a:cs typeface="Times New Roman" pitchFamily="18" charset="0"/>
              </a:rPr>
              <a:t>To ensure that he stays in the loop the attacker uses source routing to ensure that the packet passes through certain nodes on the network</a:t>
            </a:r>
          </a:p>
        </p:txBody>
      </p:sp>
      <p:sp>
        <p:nvSpPr>
          <p:cNvPr id="342031" name="Line 2063"/>
          <p:cNvSpPr>
            <a:spLocks noChangeShapeType="1"/>
          </p:cNvSpPr>
          <p:nvPr/>
        </p:nvSpPr>
        <p:spPr bwMode="auto">
          <a:xfrm>
            <a:off x="5029200" y="3505200"/>
            <a:ext cx="2286000" cy="0"/>
          </a:xfrm>
          <a:prstGeom prst="line">
            <a:avLst/>
          </a:prstGeom>
          <a:noFill/>
          <a:ln w="6350">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fontAlgn="base">
              <a:spcBef>
                <a:spcPct val="20000"/>
              </a:spcBef>
              <a:spcAft>
                <a:spcPct val="0"/>
              </a:spcAft>
            </a:pPr>
            <a:endParaRPr lang="en-US" sz="2400" b="1">
              <a:solidFill>
                <a:srgbClr val="0000FF"/>
              </a:solidFill>
              <a:latin typeface="Arial" pitchFamily="34" charset="0"/>
            </a:endParaRPr>
          </a:p>
        </p:txBody>
      </p:sp>
      <p:sp>
        <p:nvSpPr>
          <p:cNvPr id="342032" name="Line 2064"/>
          <p:cNvSpPr>
            <a:spLocks noChangeShapeType="1"/>
          </p:cNvSpPr>
          <p:nvPr/>
        </p:nvSpPr>
        <p:spPr bwMode="auto">
          <a:xfrm flipH="1">
            <a:off x="5029200" y="4114800"/>
            <a:ext cx="2286000" cy="0"/>
          </a:xfrm>
          <a:prstGeom prst="line">
            <a:avLst/>
          </a:prstGeom>
          <a:noFill/>
          <a:ln w="6350">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fontAlgn="base">
              <a:spcBef>
                <a:spcPct val="20000"/>
              </a:spcBef>
              <a:spcAft>
                <a:spcPct val="0"/>
              </a:spcAft>
            </a:pPr>
            <a:endParaRPr lang="en-US" sz="2400" b="1">
              <a:solidFill>
                <a:srgbClr val="0000FF"/>
              </a:solidFill>
              <a:latin typeface="Arial" pitchFamily="34" charset="0"/>
            </a:endParaRPr>
          </a:p>
        </p:txBody>
      </p:sp>
      <p:sp>
        <p:nvSpPr>
          <p:cNvPr id="342033" name="Text Box 2065"/>
          <p:cNvSpPr txBox="1">
            <a:spLocks noChangeArrowheads="1"/>
          </p:cNvSpPr>
          <p:nvPr/>
        </p:nvSpPr>
        <p:spPr bwMode="auto">
          <a:xfrm>
            <a:off x="1385888" y="3200400"/>
            <a:ext cx="2312987" cy="5603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algn="ctr" fontAlgn="base">
              <a:spcBef>
                <a:spcPct val="20000"/>
              </a:spcBef>
              <a:spcAft>
                <a:spcPct val="0"/>
              </a:spcAft>
            </a:pPr>
            <a:r>
              <a:rPr lang="en-US" sz="1400">
                <a:solidFill>
                  <a:srgbClr val="0000FF"/>
                </a:solidFill>
                <a:latin typeface="Arial" pitchFamily="34" charset="0"/>
              </a:rPr>
              <a:t>Attacker intercepts packets</a:t>
            </a:r>
          </a:p>
          <a:p>
            <a:pPr algn="ctr" fontAlgn="base">
              <a:spcBef>
                <a:spcPct val="20000"/>
              </a:spcBef>
              <a:spcAft>
                <a:spcPct val="0"/>
              </a:spcAft>
            </a:pPr>
            <a:r>
              <a:rPr lang="en-US" sz="1400">
                <a:solidFill>
                  <a:srgbClr val="0000FF"/>
                </a:solidFill>
                <a:latin typeface="Arial" pitchFamily="34" charset="0"/>
              </a:rPr>
              <a:t>as they go to 10.10.20.30</a:t>
            </a:r>
          </a:p>
        </p:txBody>
      </p:sp>
      <p:sp>
        <p:nvSpPr>
          <p:cNvPr id="342034" name="Line 2066"/>
          <p:cNvSpPr>
            <a:spLocks noChangeShapeType="1"/>
          </p:cNvSpPr>
          <p:nvPr/>
        </p:nvSpPr>
        <p:spPr bwMode="auto">
          <a:xfrm flipH="1">
            <a:off x="1371600" y="3505200"/>
            <a:ext cx="2286000" cy="0"/>
          </a:xfrm>
          <a:prstGeom prst="line">
            <a:avLst/>
          </a:prstGeom>
          <a:noFill/>
          <a:ln w="6350">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fontAlgn="base">
              <a:spcBef>
                <a:spcPct val="20000"/>
              </a:spcBef>
              <a:spcAft>
                <a:spcPct val="0"/>
              </a:spcAft>
            </a:pPr>
            <a:endParaRPr lang="en-US" sz="2400" b="1">
              <a:solidFill>
                <a:srgbClr val="0000FF"/>
              </a:solidFill>
              <a:latin typeface="Arial" pitchFamily="34" charset="0"/>
            </a:endParaRPr>
          </a:p>
        </p:txBody>
      </p:sp>
    </p:spTree>
    <p:extLst>
      <p:ext uri="{BB962C8B-B14F-4D97-AF65-F5344CB8AC3E}">
        <p14:creationId xmlns="" xmlns:p14="http://schemas.microsoft.com/office/powerpoint/2010/main" val="2044619491"/>
      </p:ext>
    </p:extLst>
  </p:cSld>
  <p:clrMapOvr>
    <a:masterClrMapping/>
  </p:clrMapOvr>
  <p:transition>
    <p:dissolv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743200" y="5379254"/>
            <a:ext cx="4191000" cy="1089427"/>
          </a:xfrm>
          <a:prstGeom prst="rect">
            <a:avLst/>
          </a:prstGeom>
        </p:spPr>
        <p:txBody>
          <a:bodyPr/>
          <a:lstStyle>
            <a:lvl1pPr algn="l" defTabSz="914400" rtl="0" eaLnBrk="1" latinLnBrk="0" hangingPunct="1">
              <a:spcBef>
                <a:spcPct val="0"/>
              </a:spcBef>
              <a:buNone/>
              <a:defRPr sz="2800" kern="1200" cap="all" baseline="0">
                <a:solidFill>
                  <a:schemeClr val="tx1"/>
                </a:solidFill>
                <a:latin typeface="+mj-lt"/>
                <a:ea typeface="+mj-ea"/>
                <a:cs typeface="+mj-cs"/>
              </a:defRPr>
            </a:lvl1pPr>
          </a:lstStyle>
          <a:p>
            <a:r>
              <a:rPr lang="bn-BD" sz="3600" b="1" dirty="0" smtClean="0">
                <a:solidFill>
                  <a:srgbClr val="000000"/>
                </a:solidFill>
              </a:rPr>
              <a:t>সাইবার নিরাপত্তা</a:t>
            </a:r>
            <a:r>
              <a:rPr lang="en-US" sz="4800" b="1" dirty="0" smtClean="0">
                <a:solidFill>
                  <a:srgbClr val="000000"/>
                </a:solidFill>
              </a:rPr>
              <a:t> </a:t>
            </a:r>
            <a:endParaRPr lang="en-US" sz="4800" b="1" dirty="0">
              <a:solidFill>
                <a:srgbClr val="000000"/>
              </a:solidFill>
            </a:endParaRPr>
          </a:p>
        </p:txBody>
      </p:sp>
      <p:sp>
        <p:nvSpPr>
          <p:cNvPr id="3" name="Title 1"/>
          <p:cNvSpPr txBox="1">
            <a:spLocks/>
          </p:cNvSpPr>
          <p:nvPr/>
        </p:nvSpPr>
        <p:spPr>
          <a:xfrm>
            <a:off x="152400" y="381000"/>
            <a:ext cx="8229600" cy="3124199"/>
          </a:xfrm>
          <a:prstGeom prst="rect">
            <a:avLst/>
          </a:prstGeom>
        </p:spPr>
        <p:txBody>
          <a:bodyPr vert="horz" lIns="91440" tIns="45720" rIns="91440" bIns="0" rtlCol="0" anchor="b">
            <a:noAutofit/>
          </a:bodyPr>
          <a:lstStyle>
            <a:lvl1pPr algn="l" defTabSz="914400" rtl="0" eaLnBrk="1" latinLnBrk="0" hangingPunct="1">
              <a:spcBef>
                <a:spcPct val="0"/>
              </a:spcBef>
              <a:buNone/>
              <a:defRPr kumimoji="0" lang="en-US" sz="2800" b="0" i="0" u="none" strike="noStrike" kern="1200" cap="all" spc="0" normalizeH="0" baseline="0" noProof="0" dirty="0" smtClean="0">
                <a:ln>
                  <a:noFill/>
                </a:ln>
                <a:solidFill>
                  <a:srgbClr val="FFFFFF"/>
                </a:solidFill>
                <a:effectLst/>
                <a:uLnTx/>
                <a:uFillTx/>
                <a:latin typeface="+mj-lt"/>
                <a:ea typeface="+mj-ea"/>
                <a:cs typeface="+mj-cs"/>
              </a:defRPr>
            </a:lvl1pPr>
          </a:lstStyle>
          <a:p>
            <a:r>
              <a:rPr sz="3600" b="1" dirty="0">
                <a:solidFill>
                  <a:srgbClr val="000000"/>
                </a:solidFill>
              </a:rPr>
              <a:t>Contents</a:t>
            </a:r>
          </a:p>
          <a:p>
            <a:pPr marL="571500" indent="-571500">
              <a:buFont typeface="Wingdings" pitchFamily="2" charset="2"/>
              <a:buChar char="q"/>
            </a:pPr>
            <a:r>
              <a:rPr sz="3200" b="1" cap="none" dirty="0">
                <a:solidFill>
                  <a:srgbClr val="000000"/>
                </a:solidFill>
              </a:rPr>
              <a:t>Introduction</a:t>
            </a:r>
          </a:p>
          <a:p>
            <a:pPr marL="571500" indent="-571500">
              <a:buFont typeface="Wingdings" pitchFamily="2" charset="2"/>
              <a:buChar char="q"/>
            </a:pPr>
            <a:r>
              <a:rPr sz="4400" b="1" cap="none" dirty="0">
                <a:solidFill>
                  <a:schemeClr val="accent2"/>
                </a:solidFill>
              </a:rPr>
              <a:t>Types of Attract/Crimes</a:t>
            </a:r>
          </a:p>
          <a:p>
            <a:pPr marL="571500" indent="-571500">
              <a:buFont typeface="Wingdings" pitchFamily="2" charset="2"/>
              <a:buChar char="q"/>
            </a:pPr>
            <a:r>
              <a:rPr sz="3200" b="1" cap="none" dirty="0">
                <a:solidFill>
                  <a:srgbClr val="000000"/>
                </a:solidFill>
              </a:rPr>
              <a:t>Suggestion/Tips for Protections</a:t>
            </a:r>
          </a:p>
          <a:p>
            <a:pPr marL="571500" indent="-571500">
              <a:buFont typeface="Wingdings" pitchFamily="2" charset="2"/>
              <a:buChar char="q"/>
            </a:pPr>
            <a:r>
              <a:rPr sz="3200" b="1" cap="none" dirty="0">
                <a:solidFill>
                  <a:srgbClr val="000000"/>
                </a:solidFill>
              </a:rPr>
              <a:t>Challenges and Planning</a:t>
            </a:r>
          </a:p>
          <a:p>
            <a:pPr marL="571500" indent="-571500">
              <a:buFont typeface="Wingdings" pitchFamily="2" charset="2"/>
              <a:buChar char="q"/>
            </a:pPr>
            <a:r>
              <a:rPr sz="3200" b="1" cap="none" dirty="0">
                <a:solidFill>
                  <a:srgbClr val="000000"/>
                </a:solidFill>
              </a:rPr>
              <a:t>Questions and Answer</a:t>
            </a:r>
            <a:endParaRPr lang="bn-BD" sz="2000" b="1" cap="none" dirty="0">
              <a:solidFill>
                <a:srgbClr val="506E94"/>
              </a:solidFill>
            </a:endParaRPr>
          </a:p>
        </p:txBody>
      </p:sp>
      <p:pic>
        <p:nvPicPr>
          <p:cNvPr id="11266" name="Picture 2"/>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6705600" y="3505200"/>
            <a:ext cx="2438400" cy="3048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826022583"/>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22" name="Rectangle 2"/>
          <p:cNvSpPr>
            <a:spLocks noGrp="1" noChangeArrowheads="1"/>
          </p:cNvSpPr>
          <p:nvPr>
            <p:ph type="body" idx="1"/>
          </p:nvPr>
        </p:nvSpPr>
        <p:spPr>
          <a:xfrm>
            <a:off x="304800" y="1143000"/>
            <a:ext cx="8839200" cy="5334000"/>
          </a:xfrm>
        </p:spPr>
        <p:txBody>
          <a:bodyPr/>
          <a:lstStyle/>
          <a:p>
            <a:pPr marL="609600" indent="-609600">
              <a:lnSpc>
                <a:spcPct val="90000"/>
              </a:lnSpc>
              <a:buFontTx/>
              <a:buNone/>
            </a:pPr>
            <a:r>
              <a:rPr lang="en-US" sz="2800">
                <a:latin typeface="Trebuchet MS" pitchFamily="34" charset="0"/>
                <a:cs typeface="Times New Roman" pitchFamily="18" charset="0"/>
              </a:rPr>
              <a:t>Definition:</a:t>
            </a:r>
          </a:p>
          <a:p>
            <a:pPr marL="1100138" lvl="1" indent="-533400">
              <a:lnSpc>
                <a:spcPct val="90000"/>
              </a:lnSpc>
              <a:buFontTx/>
              <a:buNone/>
            </a:pPr>
            <a:r>
              <a:rPr lang="en-US" sz="2400">
                <a:latin typeface="Trebuchet MS" pitchFamily="34" charset="0"/>
                <a:cs typeface="Times New Roman" pitchFamily="18" charset="0"/>
              </a:rPr>
              <a:t>Attacker sends messages masquerading as some one else</a:t>
            </a:r>
          </a:p>
          <a:p>
            <a:pPr marL="1100138" lvl="1" indent="-533400">
              <a:lnSpc>
                <a:spcPct val="90000"/>
              </a:lnSpc>
              <a:buFontTx/>
              <a:buNone/>
            </a:pPr>
            <a:r>
              <a:rPr lang="en-US" sz="2400">
                <a:latin typeface="Trebuchet MS" pitchFamily="34" charset="0"/>
                <a:cs typeface="Times New Roman" pitchFamily="18" charset="0"/>
              </a:rPr>
              <a:t>What can be the repercussions?</a:t>
            </a:r>
          </a:p>
          <a:p>
            <a:pPr marL="1100138" lvl="1" indent="-533400">
              <a:lnSpc>
                <a:spcPct val="90000"/>
              </a:lnSpc>
            </a:pPr>
            <a:endParaRPr lang="en-US" sz="2400">
              <a:latin typeface="Trebuchet MS" pitchFamily="34" charset="0"/>
              <a:cs typeface="Times New Roman" pitchFamily="18" charset="0"/>
            </a:endParaRPr>
          </a:p>
          <a:p>
            <a:pPr marL="609600" indent="-609600">
              <a:lnSpc>
                <a:spcPct val="90000"/>
              </a:lnSpc>
              <a:buFontTx/>
              <a:buNone/>
            </a:pPr>
            <a:r>
              <a:rPr lang="en-US" sz="2800">
                <a:latin typeface="Trebuchet MS" pitchFamily="34" charset="0"/>
                <a:cs typeface="Times New Roman" pitchFamily="18" charset="0"/>
              </a:rPr>
              <a:t>Types of Email Spoofing:</a:t>
            </a:r>
          </a:p>
          <a:p>
            <a:pPr marL="1100138" lvl="1" indent="-533400">
              <a:lnSpc>
                <a:spcPct val="90000"/>
              </a:lnSpc>
              <a:buFontTx/>
              <a:buAutoNum type="arabicPeriod"/>
            </a:pPr>
            <a:r>
              <a:rPr lang="en-US" sz="2400">
                <a:latin typeface="Trebuchet MS" pitchFamily="34" charset="0"/>
                <a:cs typeface="Times New Roman" pitchFamily="18" charset="0"/>
              </a:rPr>
              <a:t>Create an account with similar email address</a:t>
            </a:r>
          </a:p>
          <a:p>
            <a:pPr marL="1366838" lvl="2" indent="-457200">
              <a:lnSpc>
                <a:spcPct val="90000"/>
              </a:lnSpc>
              <a:buFontTx/>
              <a:buChar char="–"/>
            </a:pPr>
            <a:r>
              <a:rPr lang="en-US" sz="2000">
                <a:latin typeface="Trebuchet MS" pitchFamily="34" charset="0"/>
                <a:cs typeface="Times New Roman" pitchFamily="18" charset="0"/>
              </a:rPr>
              <a:t>Sanjaygoel@yahoo.com: A message from this account can perplex the students</a:t>
            </a:r>
          </a:p>
          <a:p>
            <a:pPr marL="1100138" lvl="1" indent="-533400">
              <a:lnSpc>
                <a:spcPct val="90000"/>
              </a:lnSpc>
              <a:buFontTx/>
              <a:buAutoNum type="arabicPeriod"/>
            </a:pPr>
            <a:r>
              <a:rPr lang="en-US" sz="2400">
                <a:latin typeface="Trebuchet MS" pitchFamily="34" charset="0"/>
                <a:cs typeface="Times New Roman" pitchFamily="18" charset="0"/>
              </a:rPr>
              <a:t>Modify a mail client</a:t>
            </a:r>
          </a:p>
          <a:p>
            <a:pPr marL="1366838" lvl="2" indent="-457200">
              <a:lnSpc>
                <a:spcPct val="90000"/>
              </a:lnSpc>
              <a:buFontTx/>
              <a:buChar char="–"/>
            </a:pPr>
            <a:r>
              <a:rPr lang="en-US" sz="2000">
                <a:latin typeface="Trebuchet MS" pitchFamily="34" charset="0"/>
                <a:cs typeface="Times New Roman" pitchFamily="18" charset="0"/>
              </a:rPr>
              <a:t>Attacker can put in any return address he wants to in the mail he sends</a:t>
            </a:r>
          </a:p>
          <a:p>
            <a:pPr marL="1100138" lvl="1" indent="-533400">
              <a:lnSpc>
                <a:spcPct val="90000"/>
              </a:lnSpc>
              <a:buFontTx/>
              <a:buAutoNum type="arabicPeriod"/>
            </a:pPr>
            <a:r>
              <a:rPr lang="en-US" sz="2400">
                <a:latin typeface="Trebuchet MS" pitchFamily="34" charset="0"/>
                <a:cs typeface="Times New Roman" pitchFamily="18" charset="0"/>
              </a:rPr>
              <a:t>Telnet to port 25</a:t>
            </a:r>
          </a:p>
          <a:p>
            <a:pPr marL="1366838" lvl="2" indent="-457200">
              <a:lnSpc>
                <a:spcPct val="90000"/>
              </a:lnSpc>
              <a:buFontTx/>
              <a:buChar char="–"/>
            </a:pPr>
            <a:r>
              <a:rPr lang="en-US" sz="2000">
                <a:latin typeface="Trebuchet MS" pitchFamily="34" charset="0"/>
                <a:cs typeface="Times New Roman" pitchFamily="18" charset="0"/>
              </a:rPr>
              <a:t>Most mail servers use port 25 for SMTP. Attacker logs on to this port and composes a message for the user.</a:t>
            </a:r>
          </a:p>
        </p:txBody>
      </p:sp>
      <p:sp>
        <p:nvSpPr>
          <p:cNvPr id="337923" name="Rectangle 3"/>
          <p:cNvSpPr>
            <a:spLocks noChangeArrowheads="1"/>
          </p:cNvSpPr>
          <p:nvPr/>
        </p:nvSpPr>
        <p:spPr bwMode="auto">
          <a:xfrm>
            <a:off x="685800" y="76200"/>
            <a:ext cx="7772400" cy="1143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nchor="ctr"/>
          <a:lstStyle/>
          <a:p>
            <a:pPr algn="ctr" fontAlgn="base">
              <a:spcBef>
                <a:spcPct val="0"/>
              </a:spcBef>
              <a:spcAft>
                <a:spcPct val="0"/>
              </a:spcAft>
            </a:pPr>
            <a:r>
              <a:rPr lang="en-US" sz="4400" b="1">
                <a:solidFill>
                  <a:srgbClr val="CC0000"/>
                </a:solidFill>
                <a:latin typeface="Arial-BoldMT"/>
              </a:rPr>
              <a:t> Email Spoofing </a:t>
            </a:r>
          </a:p>
        </p:txBody>
      </p:sp>
    </p:spTree>
    <p:extLst>
      <p:ext uri="{BB962C8B-B14F-4D97-AF65-F5344CB8AC3E}">
        <p14:creationId xmlns="" xmlns:p14="http://schemas.microsoft.com/office/powerpoint/2010/main" val="3743748789"/>
      </p:ext>
    </p:extLst>
  </p:cSld>
  <p:clrMapOvr>
    <a:masterClrMapping/>
  </p:clrMapOvr>
  <p:transition>
    <p:dissolve/>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9970" name="Rectangle 2"/>
          <p:cNvSpPr>
            <a:spLocks noGrp="1" noChangeArrowheads="1"/>
          </p:cNvSpPr>
          <p:nvPr>
            <p:ph type="body" idx="1"/>
          </p:nvPr>
        </p:nvSpPr>
        <p:spPr>
          <a:xfrm>
            <a:off x="304800" y="1143000"/>
            <a:ext cx="8839200" cy="5334000"/>
          </a:xfrm>
        </p:spPr>
        <p:txBody>
          <a:bodyPr/>
          <a:lstStyle/>
          <a:p>
            <a:pPr marL="609600" indent="-609600">
              <a:lnSpc>
                <a:spcPct val="90000"/>
              </a:lnSpc>
            </a:pPr>
            <a:r>
              <a:rPr lang="en-US" sz="2400">
                <a:latin typeface="Trebuchet MS" pitchFamily="34" charset="0"/>
                <a:cs typeface="Times New Roman" pitchFamily="18" charset="0"/>
              </a:rPr>
              <a:t>Basic </a:t>
            </a:r>
          </a:p>
          <a:p>
            <a:pPr marL="1100138" lvl="1" indent="-533400">
              <a:lnSpc>
                <a:spcPct val="90000"/>
              </a:lnSpc>
            </a:pPr>
            <a:r>
              <a:rPr lang="en-US" sz="2000">
                <a:latin typeface="Trebuchet MS" pitchFamily="34" charset="0"/>
                <a:cs typeface="Times New Roman" pitchFamily="18" charset="0"/>
              </a:rPr>
              <a:t>Attacker registers a web address matching an entity e.g. votebush.com, geproducts.com, gesucks.com</a:t>
            </a:r>
          </a:p>
          <a:p>
            <a:pPr marL="609600" indent="-609600">
              <a:lnSpc>
                <a:spcPct val="90000"/>
              </a:lnSpc>
            </a:pPr>
            <a:r>
              <a:rPr lang="en-US" sz="2400">
                <a:latin typeface="Trebuchet MS" pitchFamily="34" charset="0"/>
                <a:cs typeface="Times New Roman" pitchFamily="18" charset="0"/>
              </a:rPr>
              <a:t>Man-in-the-Middle Attack</a:t>
            </a:r>
          </a:p>
          <a:p>
            <a:pPr marL="1100138" lvl="1" indent="-533400">
              <a:lnSpc>
                <a:spcPct val="90000"/>
              </a:lnSpc>
            </a:pPr>
            <a:r>
              <a:rPr lang="en-US" sz="2000">
                <a:latin typeface="Trebuchet MS" pitchFamily="34" charset="0"/>
                <a:cs typeface="Times New Roman" pitchFamily="18" charset="0"/>
              </a:rPr>
              <a:t>Attacker acts as a proxy between the web server and the client</a:t>
            </a:r>
          </a:p>
          <a:p>
            <a:pPr marL="1100138" lvl="1" indent="-533400">
              <a:lnSpc>
                <a:spcPct val="90000"/>
              </a:lnSpc>
            </a:pPr>
            <a:r>
              <a:rPr lang="en-US" sz="2000">
                <a:latin typeface="Trebuchet MS" pitchFamily="34" charset="0"/>
                <a:cs typeface="Times New Roman" pitchFamily="18" charset="0"/>
              </a:rPr>
              <a:t>Attacker has to compromise the router or a node through which the relevant traffic flows</a:t>
            </a:r>
          </a:p>
          <a:p>
            <a:pPr marL="609600" indent="-609600">
              <a:lnSpc>
                <a:spcPct val="90000"/>
              </a:lnSpc>
            </a:pPr>
            <a:r>
              <a:rPr lang="en-US" sz="2400">
                <a:latin typeface="Trebuchet MS" pitchFamily="34" charset="0"/>
                <a:cs typeface="Times New Roman" pitchFamily="18" charset="0"/>
              </a:rPr>
              <a:t>URL Rewriting</a:t>
            </a:r>
          </a:p>
          <a:p>
            <a:pPr marL="1100138" lvl="1" indent="-533400">
              <a:lnSpc>
                <a:spcPct val="90000"/>
              </a:lnSpc>
            </a:pPr>
            <a:r>
              <a:rPr lang="en-US" sz="2000">
                <a:latin typeface="Trebuchet MS" pitchFamily="34" charset="0"/>
                <a:cs typeface="Times New Roman" pitchFamily="18" charset="0"/>
              </a:rPr>
              <a:t>Attacker redirects web traffic to another site that is controlled by the attacker</a:t>
            </a:r>
          </a:p>
          <a:p>
            <a:pPr marL="1100138" lvl="1" indent="-533400">
              <a:lnSpc>
                <a:spcPct val="90000"/>
              </a:lnSpc>
            </a:pPr>
            <a:r>
              <a:rPr lang="en-US" sz="2000">
                <a:latin typeface="Trebuchet MS" pitchFamily="34" charset="0"/>
                <a:cs typeface="Times New Roman" pitchFamily="18" charset="0"/>
              </a:rPr>
              <a:t>Attacker writes his own web site address before the legitimate link</a:t>
            </a:r>
          </a:p>
          <a:p>
            <a:pPr marL="609600" indent="-609600">
              <a:lnSpc>
                <a:spcPct val="90000"/>
              </a:lnSpc>
            </a:pPr>
            <a:r>
              <a:rPr lang="en-US" sz="2400">
                <a:latin typeface="Trebuchet MS" pitchFamily="34" charset="0"/>
                <a:cs typeface="Times New Roman" pitchFamily="18" charset="0"/>
              </a:rPr>
              <a:t>Tracking State</a:t>
            </a:r>
          </a:p>
          <a:p>
            <a:pPr marL="1100138" lvl="1" indent="-533400">
              <a:lnSpc>
                <a:spcPct val="90000"/>
              </a:lnSpc>
            </a:pPr>
            <a:r>
              <a:rPr lang="en-US" sz="2000">
                <a:latin typeface="Trebuchet MS" pitchFamily="34" charset="0"/>
                <a:cs typeface="Times New Roman" pitchFamily="18" charset="0"/>
              </a:rPr>
              <a:t>When a user logs on to a site a persistent authentication is maintained</a:t>
            </a:r>
          </a:p>
          <a:p>
            <a:pPr marL="1100138" lvl="1" indent="-533400">
              <a:lnSpc>
                <a:spcPct val="90000"/>
              </a:lnSpc>
            </a:pPr>
            <a:r>
              <a:rPr lang="en-US" sz="2000">
                <a:latin typeface="Trebuchet MS" pitchFamily="34" charset="0"/>
                <a:cs typeface="Times New Roman" pitchFamily="18" charset="0"/>
              </a:rPr>
              <a:t>This authentication can be stolen for masquerading as the user </a:t>
            </a:r>
          </a:p>
        </p:txBody>
      </p:sp>
      <p:sp>
        <p:nvSpPr>
          <p:cNvPr id="339971" name="Rectangle 3"/>
          <p:cNvSpPr>
            <a:spLocks noChangeArrowheads="1"/>
          </p:cNvSpPr>
          <p:nvPr/>
        </p:nvSpPr>
        <p:spPr bwMode="auto">
          <a:xfrm>
            <a:off x="685800" y="76200"/>
            <a:ext cx="7772400" cy="1143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nchor="ctr"/>
          <a:lstStyle/>
          <a:p>
            <a:pPr algn="ctr" fontAlgn="base">
              <a:spcBef>
                <a:spcPct val="0"/>
              </a:spcBef>
              <a:spcAft>
                <a:spcPct val="0"/>
              </a:spcAft>
            </a:pPr>
            <a:r>
              <a:rPr lang="en-US" sz="4400" b="1">
                <a:solidFill>
                  <a:srgbClr val="CC0000"/>
                </a:solidFill>
                <a:latin typeface="Arial-BoldMT"/>
              </a:rPr>
              <a:t>Web Spoofing </a:t>
            </a:r>
          </a:p>
        </p:txBody>
      </p:sp>
    </p:spTree>
    <p:extLst>
      <p:ext uri="{BB962C8B-B14F-4D97-AF65-F5344CB8AC3E}">
        <p14:creationId xmlns="" xmlns:p14="http://schemas.microsoft.com/office/powerpoint/2010/main" val="4166171192"/>
      </p:ext>
    </p:extLst>
  </p:cSld>
  <p:clrMapOvr>
    <a:masterClrMapping/>
  </p:clrMapOvr>
  <p:transition>
    <p:dissolve/>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066" name="Rectangle 2"/>
          <p:cNvSpPr>
            <a:spLocks noGrp="1" noChangeArrowheads="1"/>
          </p:cNvSpPr>
          <p:nvPr>
            <p:ph type="body" idx="1"/>
          </p:nvPr>
        </p:nvSpPr>
        <p:spPr>
          <a:xfrm>
            <a:off x="304800" y="1143000"/>
            <a:ext cx="8839200" cy="5334000"/>
          </a:xfrm>
        </p:spPr>
        <p:txBody>
          <a:bodyPr/>
          <a:lstStyle/>
          <a:p>
            <a:pPr marL="609600" indent="-609600"/>
            <a:r>
              <a:rPr lang="en-US" sz="2800">
                <a:latin typeface="Trebuchet MS" pitchFamily="34" charset="0"/>
                <a:cs typeface="Times New Roman" pitchFamily="18" charset="0"/>
              </a:rPr>
              <a:t>Web Site maintains authentication so that the user does not have to authenticate repeatedly</a:t>
            </a:r>
          </a:p>
          <a:p>
            <a:pPr marL="609600" indent="-609600"/>
            <a:r>
              <a:rPr lang="en-US" sz="2800">
                <a:latin typeface="Trebuchet MS" pitchFamily="34" charset="0"/>
                <a:cs typeface="Times New Roman" pitchFamily="18" charset="0"/>
              </a:rPr>
              <a:t>Three types of tracking methods are used:  </a:t>
            </a:r>
          </a:p>
          <a:p>
            <a:pPr marL="1100138" lvl="1" indent="-533400">
              <a:buFontTx/>
              <a:buAutoNum type="arabicPeriod"/>
            </a:pPr>
            <a:r>
              <a:rPr lang="en-US" sz="2400">
                <a:latin typeface="Trebuchet MS" pitchFamily="34" charset="0"/>
                <a:cs typeface="Times New Roman" pitchFamily="18" charset="0"/>
              </a:rPr>
              <a:t>Cookies: Line of text with ID on the users cookie file</a:t>
            </a:r>
          </a:p>
          <a:p>
            <a:pPr marL="1366838" lvl="2" indent="-457200">
              <a:buFontTx/>
              <a:buChar char="–"/>
            </a:pPr>
            <a:r>
              <a:rPr lang="en-US" sz="2000">
                <a:latin typeface="Trebuchet MS" pitchFamily="34" charset="0"/>
                <a:cs typeface="Times New Roman" pitchFamily="18" charset="0"/>
              </a:rPr>
              <a:t>Attacker can read the ID from users cookie file</a:t>
            </a:r>
          </a:p>
          <a:p>
            <a:pPr marL="1100138" lvl="1" indent="-533400">
              <a:buFontTx/>
              <a:buAutoNum type="arabicPeriod"/>
            </a:pPr>
            <a:r>
              <a:rPr lang="en-US" sz="2400">
                <a:latin typeface="Trebuchet MS" pitchFamily="34" charset="0"/>
                <a:cs typeface="Times New Roman" pitchFamily="18" charset="0"/>
              </a:rPr>
              <a:t>URL Session Tracking: An id is appended to all the links in the website web pages.</a:t>
            </a:r>
          </a:p>
          <a:p>
            <a:pPr marL="1366838" lvl="2" indent="-457200">
              <a:buFontTx/>
              <a:buChar char="–"/>
            </a:pPr>
            <a:r>
              <a:rPr lang="en-US" sz="2000">
                <a:latin typeface="Trebuchet MS" pitchFamily="34" charset="0"/>
                <a:cs typeface="Times New Roman" pitchFamily="18" charset="0"/>
              </a:rPr>
              <a:t>Attacker can guess or read this id and masquerade as user</a:t>
            </a:r>
          </a:p>
          <a:p>
            <a:pPr marL="1100138" lvl="1" indent="-533400">
              <a:buFontTx/>
              <a:buAutoNum type="arabicPeriod"/>
            </a:pPr>
            <a:r>
              <a:rPr lang="en-US" sz="2400">
                <a:latin typeface="Trebuchet MS" pitchFamily="34" charset="0"/>
                <a:cs typeface="Times New Roman" pitchFamily="18" charset="0"/>
              </a:rPr>
              <a:t>Hidden Form Elements</a:t>
            </a:r>
          </a:p>
          <a:p>
            <a:pPr marL="1366838" lvl="2" indent="-457200">
              <a:buFontTx/>
              <a:buChar char="–"/>
            </a:pPr>
            <a:r>
              <a:rPr lang="en-US" sz="2000">
                <a:latin typeface="Trebuchet MS" pitchFamily="34" charset="0"/>
                <a:cs typeface="Times New Roman" pitchFamily="18" charset="0"/>
              </a:rPr>
              <a:t>ID is hidden in form elements which are not visible to user</a:t>
            </a:r>
          </a:p>
          <a:p>
            <a:pPr marL="1366838" lvl="2" indent="-457200">
              <a:buFontTx/>
              <a:buChar char="–"/>
            </a:pPr>
            <a:r>
              <a:rPr lang="en-US" sz="2000">
                <a:latin typeface="Trebuchet MS" pitchFamily="34" charset="0"/>
                <a:cs typeface="Times New Roman" pitchFamily="18" charset="0"/>
              </a:rPr>
              <a:t>Hacker can modify these to masquerade as another user</a:t>
            </a:r>
          </a:p>
        </p:txBody>
      </p:sp>
      <p:sp>
        <p:nvSpPr>
          <p:cNvPr id="344067" name="Rectangle 3"/>
          <p:cNvSpPr>
            <a:spLocks noChangeArrowheads="1"/>
          </p:cNvSpPr>
          <p:nvPr/>
        </p:nvSpPr>
        <p:spPr bwMode="auto">
          <a:xfrm>
            <a:off x="685800" y="76200"/>
            <a:ext cx="7772400" cy="1143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nchor="ctr"/>
          <a:lstStyle/>
          <a:p>
            <a:pPr algn="ctr" fontAlgn="base">
              <a:spcBef>
                <a:spcPct val="0"/>
              </a:spcBef>
              <a:spcAft>
                <a:spcPct val="0"/>
              </a:spcAft>
            </a:pPr>
            <a:r>
              <a:rPr lang="en-US" sz="4400" b="1">
                <a:solidFill>
                  <a:srgbClr val="CC0000"/>
                </a:solidFill>
                <a:latin typeface="Arial-BoldMT"/>
              </a:rPr>
              <a:t>Web Spoofing – Tracking State</a:t>
            </a:r>
          </a:p>
        </p:txBody>
      </p:sp>
    </p:spTree>
    <p:extLst>
      <p:ext uri="{BB962C8B-B14F-4D97-AF65-F5344CB8AC3E}">
        <p14:creationId xmlns="" xmlns:p14="http://schemas.microsoft.com/office/powerpoint/2010/main" val="3016986568"/>
      </p:ext>
    </p:extLst>
  </p:cSld>
  <p:clrMapOvr>
    <a:masterClrMapping/>
  </p:clrMapOvr>
  <p:transition>
    <p:dissolve/>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3826" name="Rectangle 2"/>
          <p:cNvSpPr>
            <a:spLocks noGrp="1" noChangeArrowheads="1"/>
          </p:cNvSpPr>
          <p:nvPr>
            <p:ph type="body" idx="1"/>
          </p:nvPr>
        </p:nvSpPr>
        <p:spPr>
          <a:xfrm>
            <a:off x="304800" y="1143000"/>
            <a:ext cx="8839200" cy="5334000"/>
          </a:xfrm>
        </p:spPr>
        <p:txBody>
          <a:bodyPr/>
          <a:lstStyle/>
          <a:p>
            <a:pPr marL="609600" indent="-609600">
              <a:buFontTx/>
              <a:buNone/>
            </a:pPr>
            <a:r>
              <a:rPr lang="en-US" sz="2800">
                <a:latin typeface="Trebuchet MS" pitchFamily="34" charset="0"/>
                <a:cs typeface="Times New Roman" pitchFamily="18" charset="0"/>
              </a:rPr>
              <a:t>Definition:</a:t>
            </a:r>
          </a:p>
          <a:p>
            <a:pPr marL="1100138" lvl="1" indent="-533400">
              <a:buFontTx/>
              <a:buNone/>
            </a:pPr>
            <a:r>
              <a:rPr lang="en-US" sz="2400">
                <a:latin typeface="Trebuchet MS" pitchFamily="34" charset="0"/>
                <a:cs typeface="Times New Roman" pitchFamily="18" charset="0"/>
              </a:rPr>
              <a:t>Process of taking over an existing active session</a:t>
            </a:r>
          </a:p>
          <a:p>
            <a:pPr marL="1100138" lvl="1" indent="-533400">
              <a:buFontTx/>
              <a:buNone/>
            </a:pPr>
            <a:endParaRPr lang="en-US" sz="2400">
              <a:latin typeface="Trebuchet MS" pitchFamily="34" charset="0"/>
              <a:cs typeface="Times New Roman" pitchFamily="18" charset="0"/>
            </a:endParaRPr>
          </a:p>
          <a:p>
            <a:pPr marL="609600" indent="-609600">
              <a:buFontTx/>
              <a:buNone/>
            </a:pPr>
            <a:r>
              <a:rPr lang="en-US" sz="2800">
                <a:latin typeface="Trebuchet MS" pitchFamily="34" charset="0"/>
                <a:cs typeface="Times New Roman" pitchFamily="18" charset="0"/>
              </a:rPr>
              <a:t>Modus Operandi:</a:t>
            </a:r>
          </a:p>
          <a:p>
            <a:pPr marL="1100138" lvl="1" indent="-533400">
              <a:buFontTx/>
              <a:buAutoNum type="arabicPeriod"/>
            </a:pPr>
            <a:r>
              <a:rPr lang="en-US" sz="2400">
                <a:latin typeface="Trebuchet MS" pitchFamily="34" charset="0"/>
                <a:cs typeface="Times New Roman" pitchFamily="18" charset="0"/>
              </a:rPr>
              <a:t>User makes a connection to the server by authenticating using his user ID and password.</a:t>
            </a:r>
          </a:p>
          <a:p>
            <a:pPr marL="1100138" lvl="1" indent="-533400">
              <a:buFontTx/>
              <a:buAutoNum type="arabicPeriod"/>
            </a:pPr>
            <a:r>
              <a:rPr lang="en-US" sz="2400">
                <a:latin typeface="Trebuchet MS" pitchFamily="34" charset="0"/>
                <a:cs typeface="Times New Roman" pitchFamily="18" charset="0"/>
              </a:rPr>
              <a:t>After the users authenticate, they have access to the server as long as the session lasts.</a:t>
            </a:r>
          </a:p>
          <a:p>
            <a:pPr marL="1100138" lvl="1" indent="-533400">
              <a:buFontTx/>
              <a:buAutoNum type="arabicPeriod"/>
            </a:pPr>
            <a:r>
              <a:rPr lang="en-US" sz="2400">
                <a:latin typeface="Trebuchet MS" pitchFamily="34" charset="0"/>
                <a:cs typeface="Times New Roman" pitchFamily="18" charset="0"/>
              </a:rPr>
              <a:t>Hacker takes the user offline by denial of service</a:t>
            </a:r>
          </a:p>
          <a:p>
            <a:pPr marL="1100138" lvl="1" indent="-533400">
              <a:buFontTx/>
              <a:buAutoNum type="arabicPeriod"/>
            </a:pPr>
            <a:r>
              <a:rPr lang="en-US" sz="2400">
                <a:latin typeface="Trebuchet MS" pitchFamily="34" charset="0"/>
                <a:cs typeface="Times New Roman" pitchFamily="18" charset="0"/>
              </a:rPr>
              <a:t>Hacker gains access to the user by impersonating the user</a:t>
            </a:r>
          </a:p>
        </p:txBody>
      </p:sp>
      <p:sp>
        <p:nvSpPr>
          <p:cNvPr id="333827" name="Rectangle 3"/>
          <p:cNvSpPr>
            <a:spLocks noChangeArrowheads="1"/>
          </p:cNvSpPr>
          <p:nvPr/>
        </p:nvSpPr>
        <p:spPr bwMode="auto">
          <a:xfrm>
            <a:off x="685800" y="76200"/>
            <a:ext cx="7772400" cy="1143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nchor="ctr"/>
          <a:lstStyle/>
          <a:p>
            <a:pPr algn="ctr" fontAlgn="base">
              <a:spcBef>
                <a:spcPct val="0"/>
              </a:spcBef>
              <a:spcAft>
                <a:spcPct val="0"/>
              </a:spcAft>
            </a:pPr>
            <a:r>
              <a:rPr lang="en-US" sz="4400" b="1">
                <a:solidFill>
                  <a:srgbClr val="CC0000"/>
                </a:solidFill>
                <a:latin typeface="Arial-BoldMT"/>
              </a:rPr>
              <a:t>Session Hijacking </a:t>
            </a:r>
          </a:p>
        </p:txBody>
      </p:sp>
    </p:spTree>
    <p:extLst>
      <p:ext uri="{BB962C8B-B14F-4D97-AF65-F5344CB8AC3E}">
        <p14:creationId xmlns="" xmlns:p14="http://schemas.microsoft.com/office/powerpoint/2010/main" val="899782425"/>
      </p:ext>
    </p:extLst>
  </p:cSld>
  <p:clrMapOvr>
    <a:masterClrMapping/>
  </p:clrMapOvr>
  <p:transition>
    <p:dissolve/>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9730" name="Rectangle 2"/>
          <p:cNvSpPr>
            <a:spLocks noGrp="1" noChangeArrowheads="1"/>
          </p:cNvSpPr>
          <p:nvPr>
            <p:ph type="body" idx="1"/>
          </p:nvPr>
        </p:nvSpPr>
        <p:spPr>
          <a:xfrm>
            <a:off x="304800" y="5029200"/>
            <a:ext cx="8839200" cy="1447800"/>
          </a:xfrm>
        </p:spPr>
        <p:txBody>
          <a:bodyPr/>
          <a:lstStyle/>
          <a:p>
            <a:pPr marL="609600" indent="-609600">
              <a:lnSpc>
                <a:spcPct val="90000"/>
              </a:lnSpc>
            </a:pPr>
            <a:r>
              <a:rPr lang="en-US" sz="2400">
                <a:latin typeface="Trebuchet MS" pitchFamily="34" charset="0"/>
                <a:cs typeface="Times New Roman" pitchFamily="18" charset="0"/>
              </a:rPr>
              <a:t>Attacker can </a:t>
            </a:r>
          </a:p>
          <a:p>
            <a:pPr marL="1100138" lvl="1" indent="-533400">
              <a:lnSpc>
                <a:spcPct val="90000"/>
              </a:lnSpc>
            </a:pPr>
            <a:r>
              <a:rPr lang="en-US" sz="2000">
                <a:latin typeface="Trebuchet MS" pitchFamily="34" charset="0"/>
                <a:cs typeface="Times New Roman" pitchFamily="18" charset="0"/>
              </a:rPr>
              <a:t>monitor the session</a:t>
            </a:r>
          </a:p>
          <a:p>
            <a:pPr marL="1100138" lvl="1" indent="-533400">
              <a:lnSpc>
                <a:spcPct val="90000"/>
              </a:lnSpc>
            </a:pPr>
            <a:r>
              <a:rPr lang="en-US" sz="2000">
                <a:latin typeface="Trebuchet MS" pitchFamily="34" charset="0"/>
                <a:cs typeface="Times New Roman" pitchFamily="18" charset="0"/>
              </a:rPr>
              <a:t>periodically inject commands into session</a:t>
            </a:r>
          </a:p>
          <a:p>
            <a:pPr marL="1100138" lvl="1" indent="-533400">
              <a:lnSpc>
                <a:spcPct val="90000"/>
              </a:lnSpc>
            </a:pPr>
            <a:r>
              <a:rPr lang="en-US" sz="2000">
                <a:latin typeface="Trebuchet MS" pitchFamily="34" charset="0"/>
                <a:cs typeface="Times New Roman" pitchFamily="18" charset="0"/>
              </a:rPr>
              <a:t>launch passive and active attacks from the session</a:t>
            </a:r>
          </a:p>
        </p:txBody>
      </p:sp>
      <p:sp>
        <p:nvSpPr>
          <p:cNvPr id="329731" name="Rectangle 3"/>
          <p:cNvSpPr>
            <a:spLocks noChangeArrowheads="1"/>
          </p:cNvSpPr>
          <p:nvPr/>
        </p:nvSpPr>
        <p:spPr bwMode="auto">
          <a:xfrm>
            <a:off x="685800" y="76200"/>
            <a:ext cx="7772400" cy="1143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nchor="ctr"/>
          <a:lstStyle/>
          <a:p>
            <a:pPr algn="ctr" fontAlgn="base">
              <a:spcBef>
                <a:spcPct val="0"/>
              </a:spcBef>
              <a:spcAft>
                <a:spcPct val="0"/>
              </a:spcAft>
            </a:pPr>
            <a:r>
              <a:rPr lang="en-US" sz="4400" b="1">
                <a:solidFill>
                  <a:srgbClr val="CC0000"/>
                </a:solidFill>
                <a:latin typeface="Arial-BoldMT"/>
              </a:rPr>
              <a:t>Session Hijacking </a:t>
            </a:r>
          </a:p>
        </p:txBody>
      </p:sp>
      <p:pic>
        <p:nvPicPr>
          <p:cNvPr id="329732" name="Picture 4" descr="I:\sun450.jpg"/>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6426200" y="1676400"/>
            <a:ext cx="812800" cy="811213"/>
          </a:xfrm>
          <a:prstGeom prst="rect">
            <a:avLst/>
          </a:prstGeom>
          <a:noFill/>
          <a:extLst>
            <a:ext uri="{909E8E84-426E-40DD-AFC4-6F175D3DCCD1}">
              <a14:hiddenFill xmlns="" xmlns:a14="http://schemas.microsoft.com/office/drawing/2010/main">
                <a:solidFill>
                  <a:srgbClr val="FFFFFF"/>
                </a:solidFill>
              </a14:hiddenFill>
            </a:ext>
          </a:extLst>
        </p:spPr>
      </p:pic>
      <p:pic>
        <p:nvPicPr>
          <p:cNvPr id="329733" name="Picture 5"/>
          <p:cNvPicPr>
            <a:picLocks noChangeAspect="1" noChangeArrowheads="1"/>
          </p:cNvPicPr>
          <p:nvPr/>
        </p:nvPicPr>
        <p:blipFill>
          <a:blip r:embed="rId4">
            <a:extLst>
              <a:ext uri="{28A0092B-C50C-407E-A947-70E740481C1C}">
                <a14:useLocalDpi xmlns="" xmlns:a14="http://schemas.microsoft.com/office/drawing/2010/main" val="0"/>
              </a:ext>
            </a:extLst>
          </a:blip>
          <a:srcRect/>
          <a:stretch>
            <a:fillRect/>
          </a:stretch>
        </p:blipFill>
        <p:spPr bwMode="auto">
          <a:xfrm>
            <a:off x="1143000" y="1371600"/>
            <a:ext cx="1163638" cy="12954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type="none" w="sm" len="sm"/>
                <a:tailEnd type="none" w="sm" len="sm"/>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329734" name="Picture 6"/>
          <p:cNvPicPr>
            <a:picLocks noChangeAspect="1" noChangeArrowheads="1"/>
          </p:cNvPicPr>
          <p:nvPr/>
        </p:nvPicPr>
        <p:blipFill>
          <a:blip r:embed="rId4">
            <a:extLst>
              <a:ext uri="{28A0092B-C50C-407E-A947-70E740481C1C}">
                <a14:useLocalDpi xmlns="" xmlns:a14="http://schemas.microsoft.com/office/drawing/2010/main" val="0"/>
              </a:ext>
            </a:extLst>
          </a:blip>
          <a:srcRect/>
          <a:stretch>
            <a:fillRect/>
          </a:stretch>
        </p:blipFill>
        <p:spPr bwMode="auto">
          <a:xfrm>
            <a:off x="3941763" y="3276600"/>
            <a:ext cx="1163637" cy="12954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type="none" w="sm" len="sm"/>
                <a:tailEnd type="none" w="sm" len="sm"/>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329736" name="Line 8"/>
          <p:cNvSpPr>
            <a:spLocks noChangeShapeType="1"/>
          </p:cNvSpPr>
          <p:nvPr/>
        </p:nvSpPr>
        <p:spPr bwMode="auto">
          <a:xfrm flipH="1">
            <a:off x="2514600" y="1828800"/>
            <a:ext cx="3581400" cy="0"/>
          </a:xfrm>
          <a:prstGeom prst="line">
            <a:avLst/>
          </a:prstGeom>
          <a:noFill/>
          <a:ln w="6350">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fontAlgn="base">
              <a:spcBef>
                <a:spcPct val="20000"/>
              </a:spcBef>
              <a:spcAft>
                <a:spcPct val="0"/>
              </a:spcAft>
            </a:pPr>
            <a:endParaRPr lang="en-US" sz="2400" b="1">
              <a:solidFill>
                <a:srgbClr val="0000FF"/>
              </a:solidFill>
              <a:latin typeface="Arial" pitchFamily="34" charset="0"/>
            </a:endParaRPr>
          </a:p>
        </p:txBody>
      </p:sp>
      <p:sp>
        <p:nvSpPr>
          <p:cNvPr id="329737" name="Line 9"/>
          <p:cNvSpPr>
            <a:spLocks noChangeShapeType="1"/>
          </p:cNvSpPr>
          <p:nvPr/>
        </p:nvSpPr>
        <p:spPr bwMode="auto">
          <a:xfrm>
            <a:off x="2590800" y="2362200"/>
            <a:ext cx="3581400" cy="0"/>
          </a:xfrm>
          <a:prstGeom prst="line">
            <a:avLst/>
          </a:prstGeom>
          <a:noFill/>
          <a:ln w="6350">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fontAlgn="base">
              <a:spcBef>
                <a:spcPct val="20000"/>
              </a:spcBef>
              <a:spcAft>
                <a:spcPct val="0"/>
              </a:spcAft>
            </a:pPr>
            <a:endParaRPr lang="en-US" sz="2400" b="1">
              <a:solidFill>
                <a:srgbClr val="0000FF"/>
              </a:solidFill>
              <a:latin typeface="Arial" pitchFamily="34" charset="0"/>
            </a:endParaRPr>
          </a:p>
        </p:txBody>
      </p:sp>
      <p:sp>
        <p:nvSpPr>
          <p:cNvPr id="329738" name="Text Box 10"/>
          <p:cNvSpPr txBox="1">
            <a:spLocks noChangeArrowheads="1"/>
          </p:cNvSpPr>
          <p:nvPr/>
        </p:nvSpPr>
        <p:spPr bwMode="auto">
          <a:xfrm>
            <a:off x="3155950" y="1538288"/>
            <a:ext cx="2317750" cy="3667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20000"/>
              </a:spcBef>
              <a:spcAft>
                <a:spcPct val="0"/>
              </a:spcAft>
            </a:pPr>
            <a:r>
              <a:rPr lang="en-US">
                <a:solidFill>
                  <a:srgbClr val="0000FF"/>
                </a:solidFill>
                <a:latin typeface="Arial" pitchFamily="34" charset="0"/>
              </a:rPr>
              <a:t>Bob telnets to Server</a:t>
            </a:r>
          </a:p>
        </p:txBody>
      </p:sp>
      <p:sp>
        <p:nvSpPr>
          <p:cNvPr id="329739" name="Text Box 11"/>
          <p:cNvSpPr txBox="1">
            <a:spLocks noChangeArrowheads="1"/>
          </p:cNvSpPr>
          <p:nvPr/>
        </p:nvSpPr>
        <p:spPr bwMode="auto">
          <a:xfrm>
            <a:off x="2819400" y="2054225"/>
            <a:ext cx="3003550" cy="3667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20000"/>
              </a:spcBef>
              <a:spcAft>
                <a:spcPct val="0"/>
              </a:spcAft>
            </a:pPr>
            <a:r>
              <a:rPr lang="en-US">
                <a:solidFill>
                  <a:srgbClr val="0000FF"/>
                </a:solidFill>
                <a:latin typeface="Arial" pitchFamily="34" charset="0"/>
              </a:rPr>
              <a:t>Bob authenticates to Server</a:t>
            </a:r>
          </a:p>
        </p:txBody>
      </p:sp>
      <p:sp>
        <p:nvSpPr>
          <p:cNvPr id="329740" name="Text Box 12"/>
          <p:cNvSpPr txBox="1">
            <a:spLocks noChangeArrowheads="1"/>
          </p:cNvSpPr>
          <p:nvPr/>
        </p:nvSpPr>
        <p:spPr bwMode="auto">
          <a:xfrm>
            <a:off x="1390650" y="2590800"/>
            <a:ext cx="590550" cy="3667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20000"/>
              </a:spcBef>
              <a:spcAft>
                <a:spcPct val="0"/>
              </a:spcAft>
            </a:pPr>
            <a:r>
              <a:rPr lang="en-US">
                <a:solidFill>
                  <a:srgbClr val="0000FF"/>
                </a:solidFill>
                <a:latin typeface="Arial" pitchFamily="34" charset="0"/>
              </a:rPr>
              <a:t>Bob</a:t>
            </a:r>
          </a:p>
        </p:txBody>
      </p:sp>
      <p:sp>
        <p:nvSpPr>
          <p:cNvPr id="329741" name="Text Box 13"/>
          <p:cNvSpPr txBox="1">
            <a:spLocks noChangeArrowheads="1"/>
          </p:cNvSpPr>
          <p:nvPr/>
        </p:nvSpPr>
        <p:spPr bwMode="auto">
          <a:xfrm>
            <a:off x="3962400" y="4510088"/>
            <a:ext cx="1022350" cy="3667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20000"/>
              </a:spcBef>
              <a:spcAft>
                <a:spcPct val="0"/>
              </a:spcAft>
            </a:pPr>
            <a:r>
              <a:rPr lang="en-US">
                <a:solidFill>
                  <a:srgbClr val="0000FF"/>
                </a:solidFill>
                <a:latin typeface="Arial" pitchFamily="34" charset="0"/>
              </a:rPr>
              <a:t>Attacker</a:t>
            </a:r>
          </a:p>
        </p:txBody>
      </p:sp>
      <p:sp>
        <p:nvSpPr>
          <p:cNvPr id="329742" name="Text Box 14"/>
          <p:cNvSpPr txBox="1">
            <a:spLocks noChangeArrowheads="1"/>
          </p:cNvSpPr>
          <p:nvPr/>
        </p:nvSpPr>
        <p:spPr bwMode="auto">
          <a:xfrm>
            <a:off x="6457950" y="2438400"/>
            <a:ext cx="857250" cy="3667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20000"/>
              </a:spcBef>
              <a:spcAft>
                <a:spcPct val="0"/>
              </a:spcAft>
            </a:pPr>
            <a:r>
              <a:rPr lang="en-US">
                <a:solidFill>
                  <a:srgbClr val="0000FF"/>
                </a:solidFill>
                <a:latin typeface="Arial" pitchFamily="34" charset="0"/>
              </a:rPr>
              <a:t>Server</a:t>
            </a:r>
          </a:p>
        </p:txBody>
      </p:sp>
      <p:sp>
        <p:nvSpPr>
          <p:cNvPr id="329745" name="Line 17"/>
          <p:cNvSpPr>
            <a:spLocks noChangeShapeType="1"/>
          </p:cNvSpPr>
          <p:nvPr/>
        </p:nvSpPr>
        <p:spPr bwMode="auto">
          <a:xfrm flipV="1">
            <a:off x="4800600" y="2743200"/>
            <a:ext cx="1676400" cy="762000"/>
          </a:xfrm>
          <a:prstGeom prst="line">
            <a:avLst/>
          </a:prstGeom>
          <a:noFill/>
          <a:ln w="6350">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fontAlgn="base">
              <a:spcBef>
                <a:spcPct val="20000"/>
              </a:spcBef>
              <a:spcAft>
                <a:spcPct val="0"/>
              </a:spcAft>
            </a:pPr>
            <a:endParaRPr lang="en-US" sz="2400" b="1">
              <a:solidFill>
                <a:srgbClr val="0000FF"/>
              </a:solidFill>
              <a:latin typeface="Arial" pitchFamily="34" charset="0"/>
            </a:endParaRPr>
          </a:p>
        </p:txBody>
      </p:sp>
      <p:sp>
        <p:nvSpPr>
          <p:cNvPr id="329746" name="Line 18"/>
          <p:cNvSpPr>
            <a:spLocks noChangeShapeType="1"/>
          </p:cNvSpPr>
          <p:nvPr/>
        </p:nvSpPr>
        <p:spPr bwMode="auto">
          <a:xfrm flipH="1" flipV="1">
            <a:off x="2133600" y="2743200"/>
            <a:ext cx="1676400" cy="762000"/>
          </a:xfrm>
          <a:prstGeom prst="line">
            <a:avLst/>
          </a:prstGeom>
          <a:noFill/>
          <a:ln w="6350">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fontAlgn="base">
              <a:spcBef>
                <a:spcPct val="20000"/>
              </a:spcBef>
              <a:spcAft>
                <a:spcPct val="0"/>
              </a:spcAft>
            </a:pPr>
            <a:endParaRPr lang="en-US" sz="2400" b="1">
              <a:solidFill>
                <a:srgbClr val="0000FF"/>
              </a:solidFill>
              <a:latin typeface="Arial" pitchFamily="34" charset="0"/>
            </a:endParaRPr>
          </a:p>
        </p:txBody>
      </p:sp>
      <p:sp>
        <p:nvSpPr>
          <p:cNvPr id="329747" name="Text Box 19"/>
          <p:cNvSpPr txBox="1">
            <a:spLocks noChangeArrowheads="1"/>
          </p:cNvSpPr>
          <p:nvPr/>
        </p:nvSpPr>
        <p:spPr bwMode="auto">
          <a:xfrm>
            <a:off x="2286000" y="3062288"/>
            <a:ext cx="590550" cy="3667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20000"/>
              </a:spcBef>
              <a:spcAft>
                <a:spcPct val="0"/>
              </a:spcAft>
            </a:pPr>
            <a:r>
              <a:rPr lang="en-US">
                <a:solidFill>
                  <a:srgbClr val="0000FF"/>
                </a:solidFill>
                <a:latin typeface="Arial" pitchFamily="34" charset="0"/>
              </a:rPr>
              <a:t>Die!</a:t>
            </a:r>
          </a:p>
        </p:txBody>
      </p:sp>
      <p:sp>
        <p:nvSpPr>
          <p:cNvPr id="329748" name="Text Box 20"/>
          <p:cNvSpPr txBox="1">
            <a:spLocks noChangeArrowheads="1"/>
          </p:cNvSpPr>
          <p:nvPr/>
        </p:nvSpPr>
        <p:spPr bwMode="auto">
          <a:xfrm>
            <a:off x="5505450" y="3062288"/>
            <a:ext cx="1441450" cy="3667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20000"/>
              </a:spcBef>
              <a:spcAft>
                <a:spcPct val="0"/>
              </a:spcAft>
            </a:pPr>
            <a:r>
              <a:rPr lang="en-US">
                <a:solidFill>
                  <a:srgbClr val="0000FF"/>
                </a:solidFill>
                <a:latin typeface="Arial" pitchFamily="34" charset="0"/>
              </a:rPr>
              <a:t>Hi! I am Bob</a:t>
            </a:r>
          </a:p>
        </p:txBody>
      </p:sp>
    </p:spTree>
    <p:extLst>
      <p:ext uri="{BB962C8B-B14F-4D97-AF65-F5344CB8AC3E}">
        <p14:creationId xmlns="" xmlns:p14="http://schemas.microsoft.com/office/powerpoint/2010/main" val="3139925467"/>
      </p:ext>
    </p:extLst>
  </p:cSld>
  <p:clrMapOvr>
    <a:masterClrMapping/>
  </p:clrMapOvr>
  <p:transition>
    <p:dissolve/>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3458" name="Rectangle 2"/>
          <p:cNvSpPr>
            <a:spLocks noGrp="1" noChangeArrowheads="1"/>
          </p:cNvSpPr>
          <p:nvPr>
            <p:ph type="title"/>
          </p:nvPr>
        </p:nvSpPr>
        <p:spPr/>
        <p:txBody>
          <a:bodyPr/>
          <a:lstStyle/>
          <a:p>
            <a:r>
              <a:rPr lang="en-GB"/>
              <a:t>nmap</a:t>
            </a:r>
            <a:endParaRPr lang="en-US"/>
          </a:p>
        </p:txBody>
      </p:sp>
      <p:sp>
        <p:nvSpPr>
          <p:cNvPr id="1683459" name="Rectangle 3"/>
          <p:cNvSpPr>
            <a:spLocks noGrp="1" noChangeArrowheads="1"/>
          </p:cNvSpPr>
          <p:nvPr>
            <p:ph type="body" idx="1"/>
          </p:nvPr>
        </p:nvSpPr>
        <p:spPr/>
        <p:txBody>
          <a:bodyPr/>
          <a:lstStyle/>
          <a:p>
            <a:endParaRPr lang="en-US"/>
          </a:p>
        </p:txBody>
      </p:sp>
      <p:pic>
        <p:nvPicPr>
          <p:cNvPr id="1683460" name="Picture 4"/>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908050" y="1422400"/>
            <a:ext cx="6892925" cy="45593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useBgFill="1">
        <p:nvSpPr>
          <p:cNvPr id="1683461" name="Text Box 5"/>
          <p:cNvSpPr txBox="1">
            <a:spLocks noChangeArrowheads="1"/>
          </p:cNvSpPr>
          <p:nvPr/>
        </p:nvSpPr>
        <p:spPr bwMode="auto">
          <a:xfrm>
            <a:off x="5562600" y="4953000"/>
            <a:ext cx="3276600" cy="1503363"/>
          </a:xfrm>
          <a:prstGeom prst="rect">
            <a:avLst/>
          </a:prstGeom>
          <a:ln w="38100" cmpd="dbl">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eaLnBrk="0" fontAlgn="base" hangingPunct="0">
              <a:spcBef>
                <a:spcPct val="50000"/>
              </a:spcBef>
              <a:spcAft>
                <a:spcPct val="0"/>
              </a:spcAft>
            </a:pPr>
            <a:r>
              <a:rPr lang="en-US">
                <a:solidFill>
                  <a:srgbClr val="000000"/>
                </a:solidFill>
                <a:latin typeface="Arial" charset="0"/>
              </a:rPr>
              <a:t>Nmap is used to scan the ports of the target system. Using the –O option would also report the Operating System of the target.</a:t>
            </a:r>
          </a:p>
        </p:txBody>
      </p:sp>
    </p:spTree>
    <p:extLst>
      <p:ext uri="{BB962C8B-B14F-4D97-AF65-F5344CB8AC3E}">
        <p14:creationId xmlns="" xmlns:p14="http://schemas.microsoft.com/office/powerpoint/2010/main" val="2155382465"/>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4482" name="Rectangle 2"/>
          <p:cNvSpPr>
            <a:spLocks noGrp="1" noChangeArrowheads="1"/>
          </p:cNvSpPr>
          <p:nvPr>
            <p:ph type="title"/>
          </p:nvPr>
        </p:nvSpPr>
        <p:spPr/>
        <p:txBody>
          <a:bodyPr/>
          <a:lstStyle/>
          <a:p>
            <a:r>
              <a:rPr lang="en-GB"/>
              <a:t>nmap</a:t>
            </a:r>
            <a:endParaRPr lang="en-US"/>
          </a:p>
        </p:txBody>
      </p:sp>
      <p:pic>
        <p:nvPicPr>
          <p:cNvPr id="1684484" name="Picture 4"/>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1676400" y="1814513"/>
            <a:ext cx="6048375" cy="40005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1684485" name="Oval 5"/>
          <p:cNvSpPr>
            <a:spLocks noChangeArrowheads="1"/>
          </p:cNvSpPr>
          <p:nvPr/>
        </p:nvSpPr>
        <p:spPr bwMode="auto">
          <a:xfrm>
            <a:off x="3886200" y="4938713"/>
            <a:ext cx="2209800" cy="304800"/>
          </a:xfrm>
          <a:prstGeom prst="ellipse">
            <a:avLst/>
          </a:prstGeom>
          <a:noFill/>
          <a:ln w="38100">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eaLnBrk="0" fontAlgn="base" hangingPunct="0">
              <a:spcBef>
                <a:spcPct val="0"/>
              </a:spcBef>
              <a:spcAft>
                <a:spcPct val="0"/>
              </a:spcAft>
            </a:pPr>
            <a:endParaRPr lang="en-US">
              <a:solidFill>
                <a:srgbClr val="FF0000"/>
              </a:solidFill>
              <a:latin typeface="Arial" charset="0"/>
            </a:endParaRPr>
          </a:p>
        </p:txBody>
      </p:sp>
      <p:sp useBgFill="1">
        <p:nvSpPr>
          <p:cNvPr id="1684486" name="Text Box 6"/>
          <p:cNvSpPr txBox="1">
            <a:spLocks noChangeArrowheads="1"/>
          </p:cNvSpPr>
          <p:nvPr/>
        </p:nvSpPr>
        <p:spPr bwMode="auto">
          <a:xfrm>
            <a:off x="6019800" y="3109913"/>
            <a:ext cx="2133600" cy="954087"/>
          </a:xfrm>
          <a:prstGeom prst="rect">
            <a:avLst/>
          </a:prstGeom>
          <a:ln w="38100" cmpd="dbl">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eaLnBrk="0" fontAlgn="base" hangingPunct="0">
              <a:spcBef>
                <a:spcPct val="50000"/>
              </a:spcBef>
              <a:spcAft>
                <a:spcPct val="0"/>
              </a:spcAft>
            </a:pPr>
            <a:r>
              <a:rPr lang="en-US">
                <a:solidFill>
                  <a:srgbClr val="000000"/>
                </a:solidFill>
                <a:latin typeface="Arial" charset="0"/>
              </a:rPr>
              <a:t>Nmap’s guess at the operating system type</a:t>
            </a:r>
          </a:p>
        </p:txBody>
      </p:sp>
    </p:spTree>
    <p:extLst>
      <p:ext uri="{BB962C8B-B14F-4D97-AF65-F5344CB8AC3E}">
        <p14:creationId xmlns="" xmlns:p14="http://schemas.microsoft.com/office/powerpoint/2010/main" val="134135850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914400"/>
            <a:ext cx="4953000" cy="1089427"/>
          </a:xfrm>
        </p:spPr>
        <p:txBody>
          <a:bodyPr/>
          <a:lstStyle/>
          <a:p>
            <a:r>
              <a:rPr lang="bn-BD" sz="4400" b="1" dirty="0" smtClean="0">
                <a:solidFill>
                  <a:schemeClr val="tx1"/>
                </a:solidFill>
              </a:rPr>
              <a:t>সাইবার নিরাপত্তা</a:t>
            </a:r>
            <a:endParaRPr lang="en-US" sz="4400" b="1" dirty="0">
              <a:solidFill>
                <a:schemeClr val="tx1"/>
              </a:solidFill>
            </a:endParaRPr>
          </a:p>
        </p:txBody>
      </p:sp>
      <p:sp>
        <p:nvSpPr>
          <p:cNvPr id="5" name="Title 1"/>
          <p:cNvSpPr txBox="1">
            <a:spLocks/>
          </p:cNvSpPr>
          <p:nvPr/>
        </p:nvSpPr>
        <p:spPr>
          <a:xfrm>
            <a:off x="2476500" y="3810000"/>
            <a:ext cx="6324600" cy="2041227"/>
          </a:xfrm>
          <a:prstGeom prst="rect">
            <a:avLst/>
          </a:prstGeom>
        </p:spPr>
        <p:txBody>
          <a:bodyPr vert="horz" lIns="91440" tIns="45720" rIns="91440" bIns="0" rtlCol="0" anchor="b">
            <a:noAutofit/>
          </a:bodyPr>
          <a:lstStyle>
            <a:lvl1pPr algn="l" defTabSz="914400" rtl="0" eaLnBrk="1" latinLnBrk="0" hangingPunct="1">
              <a:spcBef>
                <a:spcPct val="0"/>
              </a:spcBef>
              <a:buNone/>
              <a:defRPr kumimoji="0" lang="en-US" sz="2800" b="0" i="0" u="none" strike="noStrike" kern="1200" cap="all" spc="0" normalizeH="0" baseline="0" noProof="0" dirty="0" smtClean="0">
                <a:ln>
                  <a:noFill/>
                </a:ln>
                <a:solidFill>
                  <a:srgbClr val="FFFFFF"/>
                </a:solidFill>
                <a:effectLst/>
                <a:uLnTx/>
                <a:uFillTx/>
                <a:latin typeface="+mj-lt"/>
                <a:ea typeface="+mj-ea"/>
                <a:cs typeface="+mj-cs"/>
              </a:defRPr>
            </a:lvl1pPr>
          </a:lstStyle>
          <a:p>
            <a:pPr marL="571500" indent="-571500">
              <a:buFont typeface="Wingdings" pitchFamily="2" charset="2"/>
              <a:buChar char="q"/>
            </a:pPr>
            <a:r>
              <a:rPr lang="en-US" sz="3600" b="1" cap="none" dirty="0" smtClean="0">
                <a:solidFill>
                  <a:schemeClr val="tx1"/>
                </a:solidFill>
              </a:rPr>
              <a:t>Individuals</a:t>
            </a:r>
          </a:p>
          <a:p>
            <a:pPr marL="571500" indent="-571500">
              <a:buFont typeface="Wingdings" pitchFamily="2" charset="2"/>
              <a:buChar char="q"/>
            </a:pPr>
            <a:r>
              <a:rPr lang="en-US" sz="3600" b="1" cap="none" dirty="0" smtClean="0">
                <a:solidFill>
                  <a:schemeClr val="tx1"/>
                </a:solidFill>
              </a:rPr>
              <a:t>Industry/Organizations</a:t>
            </a:r>
          </a:p>
          <a:p>
            <a:pPr marL="571500" indent="-571500">
              <a:buFont typeface="Wingdings" pitchFamily="2" charset="2"/>
              <a:buChar char="q"/>
            </a:pPr>
            <a:r>
              <a:rPr lang="en-US" sz="3600" b="1" cap="none" dirty="0" smtClean="0">
                <a:solidFill>
                  <a:schemeClr val="tx1"/>
                </a:solidFill>
              </a:rPr>
              <a:t>State/Country</a:t>
            </a:r>
            <a:endParaRPr lang="bn-BD" sz="2400" b="1" cap="none" dirty="0">
              <a:solidFill>
                <a:schemeClr val="tx1"/>
              </a:solidFill>
            </a:endParaRPr>
          </a:p>
        </p:txBody>
      </p:sp>
      <p:pic>
        <p:nvPicPr>
          <p:cNvPr id="6" name="Picture 5"/>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4419600" y="609600"/>
            <a:ext cx="2438400" cy="2438400"/>
          </a:xfrm>
          <a:prstGeom prst="rect">
            <a:avLst/>
          </a:prstGeom>
        </p:spPr>
      </p:pic>
    </p:spTree>
    <p:extLst>
      <p:ext uri="{BB962C8B-B14F-4D97-AF65-F5344CB8AC3E}">
        <p14:creationId xmlns="" xmlns:p14="http://schemas.microsoft.com/office/powerpoint/2010/main" val="62462341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0255" y="609600"/>
            <a:ext cx="7520940" cy="548640"/>
          </a:xfrm>
        </p:spPr>
        <p:txBody>
          <a:bodyPr/>
          <a:lstStyle/>
          <a:p>
            <a:pPr algn="ctr"/>
            <a:r>
              <a:rPr lang="en-US" sz="4000" dirty="0" smtClean="0"/>
              <a:t>Hacker’s World</a:t>
            </a:r>
            <a:endParaRPr lang="en-US" sz="4000" dirty="0"/>
          </a:p>
        </p:txBody>
      </p:sp>
      <p:pic>
        <p:nvPicPr>
          <p:cNvPr id="2050" name="Picture 2"/>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1600200" y="1219200"/>
            <a:ext cx="6019800" cy="37797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98262198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2209800" y="5257800"/>
            <a:ext cx="5257800" cy="1371600"/>
          </a:xfrm>
          <a:prstGeom prst="rect">
            <a:avLst/>
          </a:prstGeom>
        </p:spPr>
        <p:txBody>
          <a:bodyPr vert="horz" lIns="91440" tIns="45720" rIns="91440" bIns="45720" rtlCol="0" anchor="ctr">
            <a:noAutofit/>
          </a:bodyPr>
          <a:lstStyle>
            <a:lvl1pPr algn="l" defTabSz="914400" rtl="0" eaLnBrk="1" latinLnBrk="0" hangingPunct="1">
              <a:spcBef>
                <a:spcPct val="0"/>
              </a:spcBef>
              <a:buNone/>
              <a:defRPr sz="2800" kern="1200" cap="all" baseline="0">
                <a:solidFill>
                  <a:schemeClr val="tx1"/>
                </a:solidFill>
                <a:latin typeface="+mj-lt"/>
                <a:ea typeface="+mj-ea"/>
                <a:cs typeface="+mj-cs"/>
              </a:defRPr>
            </a:lvl1pPr>
          </a:lstStyle>
          <a:p>
            <a:pPr marL="457200" indent="-457200">
              <a:buFont typeface="Wingdings" pitchFamily="2" charset="2"/>
              <a:buChar char="q"/>
            </a:pPr>
            <a:r>
              <a:rPr lang="en-US" sz="3200" b="1" dirty="0"/>
              <a:t>black </a:t>
            </a:r>
            <a:r>
              <a:rPr lang="en-US" sz="3200" b="1" dirty="0" smtClean="0"/>
              <a:t>  </a:t>
            </a:r>
            <a:r>
              <a:rPr lang="en-US" sz="3200" b="1" dirty="0"/>
              <a:t>hat </a:t>
            </a:r>
            <a:r>
              <a:rPr lang="en-US" sz="3200" b="1" dirty="0" smtClean="0"/>
              <a:t>  hacker </a:t>
            </a:r>
            <a:endParaRPr lang="en-US" sz="3200" dirty="0"/>
          </a:p>
          <a:p>
            <a:pPr marL="457200" indent="-457200">
              <a:buFont typeface="Wingdings" pitchFamily="2" charset="2"/>
              <a:buChar char="q"/>
            </a:pPr>
            <a:r>
              <a:rPr lang="en-US" sz="3200" b="1" dirty="0" smtClean="0"/>
              <a:t>gray     hat   hacker</a:t>
            </a:r>
          </a:p>
          <a:p>
            <a:pPr marL="457200" indent="-457200">
              <a:buFont typeface="Wingdings" pitchFamily="2" charset="2"/>
              <a:buChar char="q"/>
            </a:pPr>
            <a:r>
              <a:rPr lang="en-US" sz="3200" b="1" dirty="0" smtClean="0"/>
              <a:t>White   hat   hacker</a:t>
            </a:r>
            <a:endParaRPr lang="en-US" sz="3200" dirty="0"/>
          </a:p>
        </p:txBody>
      </p:sp>
      <p:pic>
        <p:nvPicPr>
          <p:cNvPr id="1026" name="Picture 2"/>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533400" y="685800"/>
            <a:ext cx="8155592" cy="376428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419313174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Social engineering </a:t>
            </a:r>
          </a:p>
        </p:txBody>
      </p:sp>
      <p:sp>
        <p:nvSpPr>
          <p:cNvPr id="4" name="Rectangle 3"/>
          <p:cNvSpPr/>
          <p:nvPr/>
        </p:nvSpPr>
        <p:spPr>
          <a:xfrm>
            <a:off x="381000" y="5562600"/>
            <a:ext cx="8382000" cy="1077218"/>
          </a:xfrm>
          <a:prstGeom prst="rect">
            <a:avLst/>
          </a:prstGeom>
        </p:spPr>
        <p:txBody>
          <a:bodyPr wrap="square">
            <a:spAutoFit/>
          </a:bodyPr>
          <a:lstStyle/>
          <a:p>
            <a:pPr algn="ctr"/>
            <a:r>
              <a:rPr lang="en-US" sz="3200" dirty="0">
                <a:solidFill>
                  <a:srgbClr val="FFFFCC"/>
                </a:solidFill>
              </a:rPr>
              <a:t>Exploits weaknesses in people </a:t>
            </a:r>
          </a:p>
          <a:p>
            <a:pPr algn="ctr"/>
            <a:r>
              <a:rPr lang="en-US" sz="3200" dirty="0">
                <a:solidFill>
                  <a:srgbClr val="FFFFCC"/>
                </a:solidFill>
              </a:rPr>
              <a:t>Rather than Technology</a:t>
            </a:r>
          </a:p>
        </p:txBody>
      </p:sp>
      <p:pic>
        <p:nvPicPr>
          <p:cNvPr id="5" name="Picture 4"/>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2059304" y="1981199"/>
            <a:ext cx="5255895" cy="3561687"/>
          </a:xfrm>
          <a:prstGeom prst="rect">
            <a:avLst/>
          </a:prstGeom>
        </p:spPr>
      </p:pic>
    </p:spTree>
    <p:extLst>
      <p:ext uri="{BB962C8B-B14F-4D97-AF65-F5344CB8AC3E}">
        <p14:creationId xmlns="" xmlns:p14="http://schemas.microsoft.com/office/powerpoint/2010/main" val="426800347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Social engineering </a:t>
            </a:r>
          </a:p>
        </p:txBody>
      </p:sp>
      <p:sp>
        <p:nvSpPr>
          <p:cNvPr id="4" name="Rectangle 3"/>
          <p:cNvSpPr/>
          <p:nvPr/>
        </p:nvSpPr>
        <p:spPr>
          <a:xfrm>
            <a:off x="411480" y="2286000"/>
            <a:ext cx="8382000" cy="3847207"/>
          </a:xfrm>
          <a:prstGeom prst="rect">
            <a:avLst/>
          </a:prstGeom>
        </p:spPr>
        <p:txBody>
          <a:bodyPr wrap="square">
            <a:spAutoFit/>
          </a:bodyPr>
          <a:lstStyle/>
          <a:p>
            <a:pPr algn="just"/>
            <a:r>
              <a:rPr lang="en-US" sz="3200" b="1" dirty="0">
                <a:solidFill>
                  <a:srgbClr val="FFFFCC"/>
                </a:solidFill>
              </a:rPr>
              <a:t>By improving </a:t>
            </a:r>
            <a:r>
              <a:rPr lang="en-US" sz="4000" u="sng" dirty="0">
                <a:solidFill>
                  <a:srgbClr val="FFFFCC"/>
                </a:solidFill>
              </a:rPr>
              <a:t>employee awareness </a:t>
            </a:r>
            <a:r>
              <a:rPr lang="en-US" sz="3200" b="1" dirty="0">
                <a:solidFill>
                  <a:srgbClr val="FFFFCC"/>
                </a:solidFill>
              </a:rPr>
              <a:t>and introducing simple technical measures, </a:t>
            </a:r>
            <a:r>
              <a:rPr lang="en-US" sz="3200" b="1" dirty="0" err="1">
                <a:solidFill>
                  <a:srgbClr val="FFFFCC"/>
                </a:solidFill>
              </a:rPr>
              <a:t>organisations</a:t>
            </a:r>
            <a:r>
              <a:rPr lang="en-US" sz="3200" b="1" dirty="0">
                <a:solidFill>
                  <a:srgbClr val="FFFFCC"/>
                </a:solidFill>
              </a:rPr>
              <a:t> can protect themselves against social engineering </a:t>
            </a:r>
          </a:p>
          <a:p>
            <a:pPr algn="just"/>
            <a:endParaRPr lang="en-US" sz="3200" b="1" dirty="0">
              <a:solidFill>
                <a:srgbClr val="FFFFCC"/>
              </a:solidFill>
            </a:endParaRPr>
          </a:p>
          <a:p>
            <a:pPr algn="just"/>
            <a:r>
              <a:rPr lang="en-US" sz="3200" b="1" dirty="0">
                <a:solidFill>
                  <a:srgbClr val="FFFFCC"/>
                </a:solidFill>
              </a:rPr>
              <a:t>Raising awareness about low-tech cyber attacks that </a:t>
            </a:r>
            <a:r>
              <a:rPr lang="en-US" sz="4400" u="sng" dirty="0">
                <a:solidFill>
                  <a:srgbClr val="FFFFCC"/>
                </a:solidFill>
              </a:rPr>
              <a:t>exploit curiosity</a:t>
            </a:r>
          </a:p>
        </p:txBody>
      </p:sp>
      <p:pic>
        <p:nvPicPr>
          <p:cNvPr id="8194"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533400" y="311150"/>
            <a:ext cx="2973491" cy="19748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1502536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type="title"/>
          </p:nvPr>
        </p:nvSpPr>
        <p:spPr>
          <a:xfrm>
            <a:off x="685800" y="0"/>
            <a:ext cx="7772400" cy="990600"/>
          </a:xfrm>
        </p:spPr>
        <p:txBody>
          <a:bodyPr/>
          <a:lstStyle/>
          <a:p>
            <a:r>
              <a:rPr lang="en-US"/>
              <a:t>Email  Exploits</a:t>
            </a:r>
          </a:p>
        </p:txBody>
      </p:sp>
      <p:sp>
        <p:nvSpPr>
          <p:cNvPr id="67587" name="Rectangle 3"/>
          <p:cNvSpPr>
            <a:spLocks noGrp="1" noChangeArrowheads="1"/>
          </p:cNvSpPr>
          <p:nvPr>
            <p:ph type="body" idx="1"/>
          </p:nvPr>
        </p:nvSpPr>
        <p:spPr>
          <a:xfrm>
            <a:off x="228600" y="1905000"/>
            <a:ext cx="8763000" cy="2057400"/>
          </a:xfrm>
        </p:spPr>
        <p:txBody>
          <a:bodyPr/>
          <a:lstStyle/>
          <a:p>
            <a:pPr algn="just">
              <a:buClr>
                <a:schemeClr val="folHlink"/>
              </a:buClr>
              <a:buFont typeface="Wingdings" pitchFamily="2" charset="2"/>
              <a:buChar char="q"/>
            </a:pPr>
            <a:r>
              <a:rPr lang="en-US" sz="3600" u="sng" dirty="0" smtClean="0">
                <a:cs typeface="Times New Roman" pitchFamily="18" charset="0"/>
              </a:rPr>
              <a:t>Mail-flood</a:t>
            </a:r>
            <a:r>
              <a:rPr lang="en-US" sz="2800" dirty="0" smtClean="0">
                <a:cs typeface="Times New Roman" pitchFamily="18" charset="0"/>
              </a:rPr>
              <a:t> </a:t>
            </a:r>
            <a:r>
              <a:rPr lang="en-US" sz="2800" dirty="0">
                <a:cs typeface="Times New Roman" pitchFamily="18" charset="0"/>
              </a:rPr>
              <a:t>attacks occur when so much mail is sent to a target that communication programs destabilize and crash the system. </a:t>
            </a:r>
          </a:p>
          <a:p>
            <a:pPr>
              <a:buClr>
                <a:schemeClr val="folHlink"/>
              </a:buClr>
              <a:buFont typeface="Wingdings" pitchFamily="2" charset="2"/>
              <a:buNone/>
            </a:pPr>
            <a:endParaRPr lang="en-US" sz="2800" dirty="0">
              <a:cs typeface="Times New Roman" pitchFamily="18" charset="0"/>
            </a:endParaRPr>
          </a:p>
        </p:txBody>
      </p:sp>
    </p:spTree>
    <p:extLst>
      <p:ext uri="{BB962C8B-B14F-4D97-AF65-F5344CB8AC3E}">
        <p14:creationId xmlns="" xmlns:p14="http://schemas.microsoft.com/office/powerpoint/2010/main" val="153293572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a:xfrm>
            <a:off x="685800" y="0"/>
            <a:ext cx="7772400" cy="990600"/>
          </a:xfrm>
        </p:spPr>
        <p:txBody>
          <a:bodyPr/>
          <a:lstStyle/>
          <a:p>
            <a:r>
              <a:rPr lang="en-US"/>
              <a:t>Email  Exploits (Contd…)</a:t>
            </a:r>
          </a:p>
        </p:txBody>
      </p:sp>
      <p:sp>
        <p:nvSpPr>
          <p:cNvPr id="68611" name="Rectangle 3"/>
          <p:cNvSpPr>
            <a:spLocks noGrp="1" noChangeArrowheads="1"/>
          </p:cNvSpPr>
          <p:nvPr>
            <p:ph type="body" idx="1"/>
          </p:nvPr>
        </p:nvSpPr>
        <p:spPr>
          <a:xfrm>
            <a:off x="228600" y="1981200"/>
            <a:ext cx="8763000" cy="2667000"/>
          </a:xfrm>
        </p:spPr>
        <p:txBody>
          <a:bodyPr/>
          <a:lstStyle/>
          <a:p>
            <a:pPr marL="0" indent="0">
              <a:buClr>
                <a:schemeClr val="folHlink"/>
              </a:buClr>
              <a:buNone/>
            </a:pPr>
            <a:r>
              <a:rPr lang="en-US" sz="2800" dirty="0" smtClean="0">
                <a:cs typeface="Times New Roman" pitchFamily="18" charset="0"/>
              </a:rPr>
              <a:t>. </a:t>
            </a:r>
            <a:endParaRPr lang="en-US" sz="2800" dirty="0">
              <a:cs typeface="Times New Roman" pitchFamily="18" charset="0"/>
            </a:endParaRPr>
          </a:p>
          <a:p>
            <a:pPr algn="just">
              <a:buClr>
                <a:schemeClr val="folHlink"/>
              </a:buClr>
              <a:buFont typeface="Wingdings" pitchFamily="2" charset="2"/>
              <a:buChar char="q"/>
            </a:pPr>
            <a:r>
              <a:rPr lang="en-US" sz="3600" u="sng" dirty="0">
                <a:cs typeface="Times New Roman" pitchFamily="18" charset="0"/>
              </a:rPr>
              <a:t>Malicious content </a:t>
            </a:r>
            <a:r>
              <a:rPr lang="en-US" sz="2800" dirty="0">
                <a:cs typeface="Times New Roman" pitchFamily="18" charset="0"/>
              </a:rPr>
              <a:t>is often propagated through e-mail systems. Some viruses and worms will be carried into a system appearing as a legitimate attachment </a:t>
            </a:r>
          </a:p>
        </p:txBody>
      </p:sp>
    </p:spTree>
    <p:extLst>
      <p:ext uri="{BB962C8B-B14F-4D97-AF65-F5344CB8AC3E}">
        <p14:creationId xmlns="" xmlns:p14="http://schemas.microsoft.com/office/powerpoint/2010/main" val="256723550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a:xfrm>
            <a:off x="685800" y="0"/>
            <a:ext cx="7772400" cy="990600"/>
          </a:xfrm>
        </p:spPr>
        <p:txBody>
          <a:bodyPr/>
          <a:lstStyle/>
          <a:p>
            <a:r>
              <a:rPr lang="en-US"/>
              <a:t>Email  Exploits (Contd…)</a:t>
            </a:r>
          </a:p>
        </p:txBody>
      </p:sp>
      <p:sp>
        <p:nvSpPr>
          <p:cNvPr id="68611" name="Rectangle 3"/>
          <p:cNvSpPr>
            <a:spLocks noGrp="1" noChangeArrowheads="1"/>
          </p:cNvSpPr>
          <p:nvPr>
            <p:ph type="body" idx="1"/>
          </p:nvPr>
        </p:nvSpPr>
        <p:spPr>
          <a:xfrm>
            <a:off x="152400" y="2209800"/>
            <a:ext cx="8763000" cy="2743200"/>
          </a:xfrm>
        </p:spPr>
        <p:txBody>
          <a:bodyPr/>
          <a:lstStyle/>
          <a:p>
            <a:pPr algn="just">
              <a:buClr>
                <a:schemeClr val="folHlink"/>
              </a:buClr>
              <a:buFont typeface="Wingdings" pitchFamily="2" charset="2"/>
              <a:buChar char="q"/>
            </a:pPr>
            <a:r>
              <a:rPr lang="en-US" sz="3600" dirty="0" smtClean="0">
                <a:cs typeface="Times New Roman" pitchFamily="18" charset="0"/>
              </a:rPr>
              <a:t>Social </a:t>
            </a:r>
            <a:r>
              <a:rPr lang="en-US" sz="3600" dirty="0">
                <a:cs typeface="Times New Roman" pitchFamily="18" charset="0"/>
              </a:rPr>
              <a:t>engineering </a:t>
            </a:r>
            <a:r>
              <a:rPr lang="en-US" sz="2800" dirty="0">
                <a:cs typeface="Times New Roman" pitchFamily="18" charset="0"/>
              </a:rPr>
              <a:t>e-mails are an attacker's attempt to trick a legitimate user into revealing sensitive information or executing a task.</a:t>
            </a:r>
            <a:r>
              <a:rPr lang="en-US" dirty="0">
                <a:cs typeface="Times New Roman" pitchFamily="18" charset="0"/>
              </a:rPr>
              <a:t> </a:t>
            </a:r>
            <a:r>
              <a:rPr lang="en-US" sz="2800" dirty="0">
                <a:cs typeface="Times New Roman" pitchFamily="18" charset="0"/>
              </a:rPr>
              <a:t>E.g., posing as a network administrator to get your password for system upgrades.</a:t>
            </a:r>
          </a:p>
        </p:txBody>
      </p:sp>
    </p:spTree>
    <p:extLst>
      <p:ext uri="{BB962C8B-B14F-4D97-AF65-F5344CB8AC3E}">
        <p14:creationId xmlns="" xmlns:p14="http://schemas.microsoft.com/office/powerpoint/2010/main" val="161558981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914400"/>
            <a:ext cx="4953000" cy="1089427"/>
          </a:xfrm>
        </p:spPr>
        <p:txBody>
          <a:bodyPr/>
          <a:lstStyle/>
          <a:p>
            <a:r>
              <a:rPr lang="bn-BD" b="1" dirty="0" smtClean="0">
                <a:solidFill>
                  <a:schemeClr val="tx1"/>
                </a:solidFill>
              </a:rPr>
              <a:t>সাইবার নিরাপত্তা</a:t>
            </a:r>
            <a:r>
              <a:rPr lang="en-US" sz="4400" b="1" dirty="0" smtClean="0">
                <a:solidFill>
                  <a:schemeClr val="tx1"/>
                </a:solidFill>
              </a:rPr>
              <a:t/>
            </a:r>
            <a:br>
              <a:rPr lang="en-US" sz="4400" b="1" dirty="0" smtClean="0">
                <a:solidFill>
                  <a:schemeClr val="tx1"/>
                </a:solidFill>
              </a:rPr>
            </a:br>
            <a:r>
              <a:rPr lang="en-US" sz="4800" b="1" dirty="0" smtClean="0">
                <a:solidFill>
                  <a:schemeClr val="tx1"/>
                </a:solidFill>
              </a:rPr>
              <a:t>Talk plan</a:t>
            </a:r>
            <a:endParaRPr lang="en-US" sz="4800" b="1" dirty="0">
              <a:solidFill>
                <a:schemeClr val="tx1"/>
              </a:solidFill>
            </a:endParaRPr>
          </a:p>
        </p:txBody>
      </p:sp>
      <p:sp>
        <p:nvSpPr>
          <p:cNvPr id="5" name="Title 1"/>
          <p:cNvSpPr txBox="1">
            <a:spLocks/>
          </p:cNvSpPr>
          <p:nvPr/>
        </p:nvSpPr>
        <p:spPr>
          <a:xfrm>
            <a:off x="533400" y="4267200"/>
            <a:ext cx="8610600" cy="1660227"/>
          </a:xfrm>
          <a:prstGeom prst="rect">
            <a:avLst/>
          </a:prstGeom>
        </p:spPr>
        <p:txBody>
          <a:bodyPr vert="horz" lIns="91440" tIns="45720" rIns="91440" bIns="0" rtlCol="0" anchor="b">
            <a:noAutofit/>
          </a:bodyPr>
          <a:lstStyle>
            <a:lvl1pPr algn="l" defTabSz="914400" rtl="0" eaLnBrk="1" latinLnBrk="0" hangingPunct="1">
              <a:spcBef>
                <a:spcPct val="0"/>
              </a:spcBef>
              <a:buNone/>
              <a:defRPr kumimoji="0" lang="en-US" sz="2800" b="0" i="0" u="none" strike="noStrike" kern="1200" cap="all" spc="0" normalizeH="0" baseline="0" noProof="0" dirty="0" smtClean="0">
                <a:ln>
                  <a:noFill/>
                </a:ln>
                <a:solidFill>
                  <a:srgbClr val="FFFFFF"/>
                </a:solidFill>
                <a:effectLst/>
                <a:uLnTx/>
                <a:uFillTx/>
                <a:latin typeface="+mj-lt"/>
                <a:ea typeface="+mj-ea"/>
                <a:cs typeface="+mj-cs"/>
              </a:defRPr>
            </a:lvl1pPr>
          </a:lstStyle>
          <a:p>
            <a:pPr marL="571500" indent="-571500">
              <a:buFont typeface="Wingdings" pitchFamily="2" charset="2"/>
              <a:buChar char="q"/>
            </a:pPr>
            <a:r>
              <a:rPr lang="en-US" sz="3200" b="1" dirty="0" smtClean="0">
                <a:solidFill>
                  <a:schemeClr val="tx1"/>
                </a:solidFill>
              </a:rPr>
              <a:t>Time: </a:t>
            </a:r>
            <a:r>
              <a:rPr lang="en-US" sz="3200" b="1" dirty="0" smtClean="0">
                <a:solidFill>
                  <a:srgbClr val="FF0000"/>
                </a:solidFill>
              </a:rPr>
              <a:t>25 Minutes</a:t>
            </a:r>
          </a:p>
          <a:p>
            <a:pPr marL="571500" indent="-571500">
              <a:buFont typeface="Wingdings" pitchFamily="2" charset="2"/>
              <a:buChar char="q"/>
            </a:pPr>
            <a:r>
              <a:rPr lang="en-US" sz="3200" b="1" dirty="0" smtClean="0">
                <a:solidFill>
                  <a:schemeClr val="tx1"/>
                </a:solidFill>
              </a:rPr>
              <a:t>Type: </a:t>
            </a:r>
            <a:r>
              <a:rPr lang="en-US" sz="3200" b="1" dirty="0" smtClean="0">
                <a:solidFill>
                  <a:srgbClr val="FF0000"/>
                </a:solidFill>
              </a:rPr>
              <a:t>public talk</a:t>
            </a:r>
          </a:p>
          <a:p>
            <a:pPr marL="571500" indent="-571500">
              <a:buFont typeface="Wingdings" pitchFamily="2" charset="2"/>
              <a:buChar char="q"/>
            </a:pPr>
            <a:r>
              <a:rPr lang="en-US" sz="3200" b="1" dirty="0" smtClean="0">
                <a:solidFill>
                  <a:schemeClr val="tx1"/>
                </a:solidFill>
              </a:rPr>
              <a:t>Objective: </a:t>
            </a:r>
            <a:r>
              <a:rPr lang="en-US" sz="3200" b="1" dirty="0" smtClean="0">
                <a:solidFill>
                  <a:srgbClr val="FF0000"/>
                </a:solidFill>
              </a:rPr>
              <a:t>awareness development</a:t>
            </a:r>
            <a:endParaRPr lang="bn-BD" sz="2000" b="1" dirty="0">
              <a:solidFill>
                <a:srgbClr val="FF0000"/>
              </a:solidFill>
            </a:endParaRPr>
          </a:p>
        </p:txBody>
      </p:sp>
      <p:pic>
        <p:nvPicPr>
          <p:cNvPr id="6" name="Picture 5"/>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4419600" y="609600"/>
            <a:ext cx="2438400" cy="2438400"/>
          </a:xfrm>
          <a:prstGeom prst="rect">
            <a:avLst/>
          </a:prstGeom>
        </p:spPr>
      </p:pic>
    </p:spTree>
    <p:extLst>
      <p:ext uri="{BB962C8B-B14F-4D97-AF65-F5344CB8AC3E}">
        <p14:creationId xmlns="" xmlns:p14="http://schemas.microsoft.com/office/powerpoint/2010/main" val="3594060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a:xfrm>
            <a:off x="3733800" y="381000"/>
            <a:ext cx="4800600" cy="887413"/>
          </a:xfrm>
        </p:spPr>
        <p:txBody>
          <a:bodyPr/>
          <a:lstStyle/>
          <a:p>
            <a:r>
              <a:rPr lang="en-GB" dirty="0" smtClean="0">
                <a:ea typeface="MS PGothic" pitchFamily="34" charset="-128"/>
              </a:rPr>
              <a:t>SPAM</a:t>
            </a:r>
          </a:p>
        </p:txBody>
      </p:sp>
      <p:sp>
        <p:nvSpPr>
          <p:cNvPr id="25603" name="Rectangle 3"/>
          <p:cNvSpPr>
            <a:spLocks noGrp="1" noChangeArrowheads="1"/>
          </p:cNvSpPr>
          <p:nvPr>
            <p:ph idx="4294967295"/>
          </p:nvPr>
        </p:nvSpPr>
        <p:spPr>
          <a:xfrm>
            <a:off x="457200" y="1981200"/>
            <a:ext cx="8229600" cy="4105275"/>
          </a:xfrm>
        </p:spPr>
        <p:txBody>
          <a:bodyPr anchor="ctr"/>
          <a:lstStyle/>
          <a:p>
            <a:pPr algn="just" eaLnBrk="1" hangingPunct="1"/>
            <a:r>
              <a:rPr lang="en-GB" dirty="0" err="1" smtClean="0"/>
              <a:t>massmail</a:t>
            </a:r>
            <a:r>
              <a:rPr lang="en-GB" dirty="0" smtClean="0"/>
              <a:t>, not personal addressed, </a:t>
            </a:r>
            <a:r>
              <a:rPr lang="de-DE" dirty="0" smtClean="0"/>
              <a:t>unwanted (commercial) content</a:t>
            </a:r>
          </a:p>
          <a:p>
            <a:pPr algn="just" eaLnBrk="1" hangingPunct="1">
              <a:buFont typeface="Wingdings" pitchFamily="2" charset="2"/>
              <a:buNone/>
            </a:pPr>
            <a:endParaRPr lang="de-DE" dirty="0" smtClean="0"/>
          </a:p>
          <a:p>
            <a:pPr algn="just" eaLnBrk="1" hangingPunct="1"/>
            <a:r>
              <a:rPr lang="en-GB" dirty="0"/>
              <a:t>R</a:t>
            </a:r>
            <a:r>
              <a:rPr lang="en-GB" dirty="0" smtClean="0"/>
              <a:t>ecipient's personal identity and context are irrelevant because the message is equally applicable to many other potential recipients</a:t>
            </a:r>
            <a:r>
              <a:rPr lang="en-GB" sz="2200" dirty="0" smtClean="0"/>
              <a:t>“</a:t>
            </a:r>
            <a:br>
              <a:rPr lang="en-GB" sz="2200" dirty="0" smtClean="0"/>
            </a:br>
            <a:r>
              <a:rPr lang="en-GB" sz="2200" dirty="0" smtClean="0"/>
              <a:t>						  </a:t>
            </a:r>
            <a:r>
              <a:rPr lang="en-GB" sz="1800" dirty="0" smtClean="0"/>
              <a:t>www.spamhaus.org</a:t>
            </a:r>
          </a:p>
        </p:txBody>
      </p:sp>
    </p:spTree>
    <p:extLst>
      <p:ext uri="{BB962C8B-B14F-4D97-AF65-F5344CB8AC3E}">
        <p14:creationId xmlns="" xmlns:p14="http://schemas.microsoft.com/office/powerpoint/2010/main" val="123121725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a:xfrm>
            <a:off x="612775" y="228600"/>
            <a:ext cx="8153400" cy="990600"/>
          </a:xfrm>
        </p:spPr>
        <p:txBody>
          <a:bodyPr/>
          <a:lstStyle/>
          <a:p>
            <a:pPr eaLnBrk="1" hangingPunct="1"/>
            <a:r>
              <a:rPr lang="en-US" dirty="0" smtClean="0">
                <a:latin typeface="Candara" pitchFamily="34" charset="0"/>
              </a:rPr>
              <a:t> Phishing</a:t>
            </a:r>
          </a:p>
        </p:txBody>
      </p:sp>
      <p:sp>
        <p:nvSpPr>
          <p:cNvPr id="15363" name="Content Placeholder 2"/>
          <p:cNvSpPr>
            <a:spLocks noGrp="1"/>
          </p:cNvSpPr>
          <p:nvPr>
            <p:ph sz="quarter" idx="1"/>
          </p:nvPr>
        </p:nvSpPr>
        <p:spPr>
          <a:xfrm>
            <a:off x="533400" y="2209800"/>
            <a:ext cx="8153400" cy="3581400"/>
          </a:xfrm>
        </p:spPr>
        <p:txBody>
          <a:bodyPr/>
          <a:lstStyle/>
          <a:p>
            <a:pPr algn="just" eaLnBrk="1" hangingPunct="1"/>
            <a:r>
              <a:rPr lang="en-US" sz="2800" dirty="0" smtClean="0">
                <a:latin typeface="Candara" pitchFamily="34" charset="0"/>
              </a:rPr>
              <a:t>Phishing scams are typically fraudulent email messages or websites appearing as legitimate enterprises (e.g., your university, your Internet service provider, your bank).</a:t>
            </a:r>
          </a:p>
          <a:p>
            <a:pPr algn="just" eaLnBrk="1" hangingPunct="1"/>
            <a:endParaRPr lang="en-US" sz="2800" dirty="0" smtClean="0">
              <a:latin typeface="Candara" pitchFamily="34" charset="0"/>
            </a:endParaRPr>
          </a:p>
          <a:p>
            <a:pPr algn="just" eaLnBrk="1" hangingPunct="1"/>
            <a:r>
              <a:rPr lang="en-US" sz="2800" dirty="0" smtClean="0">
                <a:latin typeface="Candara" pitchFamily="34" charset="0"/>
              </a:rPr>
              <a:t>These scams attempt to gather personal, financial and sensitive information.</a:t>
            </a:r>
          </a:p>
          <a:p>
            <a:pPr eaLnBrk="1" hangingPunct="1"/>
            <a:endParaRPr lang="en-US" sz="2800" dirty="0" smtClean="0">
              <a:latin typeface="Candara" pitchFamily="34" charset="0"/>
            </a:endParaRPr>
          </a:p>
        </p:txBody>
      </p:sp>
    </p:spTree>
    <p:extLst>
      <p:ext uri="{BB962C8B-B14F-4D97-AF65-F5344CB8AC3E}">
        <p14:creationId xmlns="" xmlns:p14="http://schemas.microsoft.com/office/powerpoint/2010/main" val="405554752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a:xfrm>
            <a:off x="685800" y="0"/>
            <a:ext cx="7772400" cy="914400"/>
          </a:xfrm>
        </p:spPr>
        <p:txBody>
          <a:bodyPr/>
          <a:lstStyle/>
          <a:p>
            <a:r>
              <a:rPr lang="en-US" dirty="0"/>
              <a:t>IP Spoofing</a:t>
            </a:r>
          </a:p>
        </p:txBody>
      </p:sp>
      <p:sp>
        <p:nvSpPr>
          <p:cNvPr id="62467" name="Rectangle 3"/>
          <p:cNvSpPr>
            <a:spLocks noGrp="1" noChangeArrowheads="1"/>
          </p:cNvSpPr>
          <p:nvPr>
            <p:ph type="body" idx="1"/>
          </p:nvPr>
        </p:nvSpPr>
        <p:spPr>
          <a:xfrm>
            <a:off x="381000" y="1981200"/>
            <a:ext cx="8534400" cy="1752600"/>
          </a:xfrm>
        </p:spPr>
        <p:txBody>
          <a:bodyPr/>
          <a:lstStyle/>
          <a:p>
            <a:pPr algn="just">
              <a:lnSpc>
                <a:spcPct val="90000"/>
              </a:lnSpc>
              <a:buClr>
                <a:schemeClr val="tx1"/>
              </a:buClr>
            </a:pPr>
            <a:r>
              <a:rPr lang="en-US" sz="2800" b="1" dirty="0">
                <a:cs typeface="Times New Roman" pitchFamily="18" charset="0"/>
              </a:rPr>
              <a:t>IP spoofing is when an attacker captures the </a:t>
            </a:r>
            <a:r>
              <a:rPr lang="en-US" sz="3600" b="1" u="sng" dirty="0">
                <a:cs typeface="Times New Roman" pitchFamily="18" charset="0"/>
              </a:rPr>
              <a:t>routing packets </a:t>
            </a:r>
            <a:r>
              <a:rPr lang="en-US" sz="2800" dirty="0">
                <a:cs typeface="Times New Roman" pitchFamily="18" charset="0"/>
              </a:rPr>
              <a:t>to redirect a file or transmission to a different destination</a:t>
            </a:r>
            <a:r>
              <a:rPr lang="en-US" sz="2800" dirty="0" smtClean="0">
                <a:cs typeface="Times New Roman" pitchFamily="18" charset="0"/>
              </a:rPr>
              <a:t>.</a:t>
            </a:r>
            <a:endParaRPr lang="en-US" sz="2800" dirty="0">
              <a:cs typeface="Times New Roman" pitchFamily="18" charset="0"/>
            </a:endParaRPr>
          </a:p>
        </p:txBody>
      </p:sp>
    </p:spTree>
    <p:extLst>
      <p:ext uri="{BB962C8B-B14F-4D97-AF65-F5344CB8AC3E}">
        <p14:creationId xmlns="" xmlns:p14="http://schemas.microsoft.com/office/powerpoint/2010/main" val="159171623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a:xfrm>
            <a:off x="685800" y="0"/>
            <a:ext cx="7772400" cy="990600"/>
          </a:xfrm>
        </p:spPr>
        <p:txBody>
          <a:bodyPr/>
          <a:lstStyle/>
          <a:p>
            <a:r>
              <a:rPr lang="en-US"/>
              <a:t>Flooding and Broadcasting</a:t>
            </a:r>
          </a:p>
        </p:txBody>
      </p:sp>
      <p:sp>
        <p:nvSpPr>
          <p:cNvPr id="65539" name="Rectangle 3"/>
          <p:cNvSpPr>
            <a:spLocks noGrp="1" noChangeArrowheads="1"/>
          </p:cNvSpPr>
          <p:nvPr>
            <p:ph type="body" idx="1"/>
          </p:nvPr>
        </p:nvSpPr>
        <p:spPr>
          <a:xfrm>
            <a:off x="152400" y="2438400"/>
            <a:ext cx="8763000" cy="1905000"/>
          </a:xfrm>
        </p:spPr>
        <p:txBody>
          <a:bodyPr/>
          <a:lstStyle/>
          <a:p>
            <a:pPr algn="just">
              <a:lnSpc>
                <a:spcPct val="90000"/>
              </a:lnSpc>
              <a:buClr>
                <a:schemeClr val="folHlink"/>
              </a:buClr>
              <a:buFont typeface="Wingdings" pitchFamily="2" charset="2"/>
              <a:buChar char="q"/>
            </a:pPr>
            <a:r>
              <a:rPr lang="en-US" sz="2800" dirty="0">
                <a:cs typeface="Times New Roman" pitchFamily="18" charset="0"/>
              </a:rPr>
              <a:t>An attacker can significantly </a:t>
            </a:r>
            <a:r>
              <a:rPr lang="en-US" sz="3600" u="sng" dirty="0">
                <a:cs typeface="Times New Roman" pitchFamily="18" charset="0"/>
              </a:rPr>
              <a:t>reduce the processing capacity </a:t>
            </a:r>
            <a:r>
              <a:rPr lang="en-US" sz="2800" dirty="0">
                <a:cs typeface="Times New Roman" pitchFamily="18" charset="0"/>
              </a:rPr>
              <a:t>of a network by sending more information requests than it can handle-a classic denial of service</a:t>
            </a:r>
            <a:r>
              <a:rPr lang="en-US" sz="2800" dirty="0" smtClean="0">
                <a:cs typeface="Times New Roman" pitchFamily="18" charset="0"/>
              </a:rPr>
              <a:t>.</a:t>
            </a:r>
          </a:p>
          <a:p>
            <a:pPr>
              <a:lnSpc>
                <a:spcPct val="90000"/>
              </a:lnSpc>
              <a:buClr>
                <a:schemeClr val="folHlink"/>
              </a:buClr>
              <a:buFont typeface="Wingdings" pitchFamily="2" charset="2"/>
              <a:buChar char="q"/>
            </a:pPr>
            <a:endParaRPr lang="en-US" sz="2800" dirty="0">
              <a:cs typeface="Times New Roman" pitchFamily="18" charset="0"/>
            </a:endParaRPr>
          </a:p>
          <a:p>
            <a:pPr marL="0" indent="0">
              <a:lnSpc>
                <a:spcPct val="90000"/>
              </a:lnSpc>
              <a:buClr>
                <a:schemeClr val="folHlink"/>
              </a:buClr>
              <a:buNone/>
            </a:pPr>
            <a:endParaRPr lang="en-US" sz="2400" dirty="0">
              <a:cs typeface="Times New Roman" pitchFamily="18" charset="0"/>
            </a:endParaRPr>
          </a:p>
        </p:txBody>
      </p:sp>
    </p:spTree>
    <p:extLst>
      <p:ext uri="{BB962C8B-B14F-4D97-AF65-F5344CB8AC3E}">
        <p14:creationId xmlns="" xmlns:p14="http://schemas.microsoft.com/office/powerpoint/2010/main" val="13956915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Rectangle 2"/>
          <p:cNvSpPr>
            <a:spLocks noGrp="1" noChangeArrowheads="1"/>
          </p:cNvSpPr>
          <p:nvPr>
            <p:ph type="title"/>
          </p:nvPr>
        </p:nvSpPr>
        <p:spPr>
          <a:xfrm>
            <a:off x="0" y="914400"/>
            <a:ext cx="8885238" cy="749300"/>
          </a:xfrm>
        </p:spPr>
        <p:txBody>
          <a:bodyPr/>
          <a:lstStyle/>
          <a:p>
            <a:r>
              <a:rPr lang="en-US" sz="4000"/>
              <a:t>Forgery</a:t>
            </a:r>
          </a:p>
        </p:txBody>
      </p:sp>
      <p:pic>
        <p:nvPicPr>
          <p:cNvPr id="221188" name="Picture 4" descr="20060624203045_1_Forgery%207"/>
          <p:cNvPicPr>
            <a:picLocks noGrp="1" noChangeAspect="1" noChangeArrowheads="1"/>
          </p:cNvPicPr>
          <p:nvPr>
            <p:ph idx="1"/>
          </p:nvPr>
        </p:nvPicPr>
        <p:blipFill>
          <a:blip r:embed="rId2">
            <a:extLst>
              <a:ext uri="{28A0092B-C50C-407E-A947-70E740481C1C}">
                <a14:useLocalDpi xmlns="" xmlns:a14="http://schemas.microsoft.com/office/drawing/2010/main" val="0"/>
              </a:ext>
            </a:extLst>
          </a:blip>
          <a:srcRect/>
          <a:stretch>
            <a:fillRect/>
          </a:stretch>
        </p:blipFill>
        <p:spPr>
          <a:xfrm>
            <a:off x="1752600" y="1981200"/>
            <a:ext cx="5867400" cy="4152900"/>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 xmlns:p14="http://schemas.microsoft.com/office/powerpoint/2010/main" val="132807591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0" name="Rectangle 2"/>
          <p:cNvSpPr>
            <a:spLocks noGrp="1" noChangeArrowheads="1"/>
          </p:cNvSpPr>
          <p:nvPr>
            <p:ph type="title"/>
          </p:nvPr>
        </p:nvSpPr>
        <p:spPr/>
        <p:txBody>
          <a:bodyPr/>
          <a:lstStyle/>
          <a:p>
            <a:r>
              <a:rPr lang="en-US" b="1"/>
              <a:t>Theft of trade secrets! </a:t>
            </a:r>
          </a:p>
        </p:txBody>
      </p:sp>
      <p:pic>
        <p:nvPicPr>
          <p:cNvPr id="211971" name="Picture 3" descr="card_types"/>
          <p:cNvPicPr>
            <a:picLocks noGrp="1" noChangeAspect="1" noChangeArrowheads="1"/>
          </p:cNvPicPr>
          <p:nvPr>
            <p:ph idx="1"/>
          </p:nvPr>
        </p:nvPicPr>
        <p:blipFill>
          <a:blip r:embed="rId2">
            <a:extLst>
              <a:ext uri="{28A0092B-C50C-407E-A947-70E740481C1C}">
                <a14:useLocalDpi xmlns="" xmlns:a14="http://schemas.microsoft.com/office/drawing/2010/main" val="0"/>
              </a:ext>
            </a:extLst>
          </a:blip>
          <a:srcRect/>
          <a:stretch>
            <a:fillRect/>
          </a:stretch>
        </p:blipFill>
        <p:spPr>
          <a:xfrm>
            <a:off x="2895600" y="2209800"/>
            <a:ext cx="3500438" cy="3733800"/>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 xmlns:p14="http://schemas.microsoft.com/office/powerpoint/2010/main" val="262228624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Rectangle 2"/>
          <p:cNvSpPr>
            <a:spLocks noGrp="1" noChangeArrowheads="1"/>
          </p:cNvSpPr>
          <p:nvPr>
            <p:ph type="title"/>
          </p:nvPr>
        </p:nvSpPr>
        <p:spPr>
          <a:xfrm>
            <a:off x="134938" y="533400"/>
            <a:ext cx="8885237" cy="914400"/>
          </a:xfrm>
        </p:spPr>
        <p:txBody>
          <a:bodyPr/>
          <a:lstStyle/>
          <a:p>
            <a:r>
              <a:rPr lang="en-US"/>
              <a:t>Electronic Threat !!</a:t>
            </a:r>
          </a:p>
        </p:txBody>
      </p:sp>
      <p:pic>
        <p:nvPicPr>
          <p:cNvPr id="212996" name="Picture 4" descr="Cartoonj_03"/>
          <p:cNvPicPr>
            <a:picLocks noGrp="1" noChangeAspect="1" noChangeArrowheads="1"/>
          </p:cNvPicPr>
          <p:nvPr>
            <p:ph sz="half" idx="2"/>
          </p:nvPr>
        </p:nvPicPr>
        <p:blipFill>
          <a:blip r:embed="rId2">
            <a:extLst>
              <a:ext uri="{28A0092B-C50C-407E-A947-70E740481C1C}">
                <a14:useLocalDpi xmlns="" xmlns:a14="http://schemas.microsoft.com/office/drawing/2010/main" val="0"/>
              </a:ext>
            </a:extLst>
          </a:blip>
          <a:srcRect/>
          <a:stretch>
            <a:fillRect/>
          </a:stretch>
        </p:blipFill>
        <p:spPr>
          <a:xfrm>
            <a:off x="2808288" y="1676400"/>
            <a:ext cx="3744912" cy="4419600"/>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 xmlns:p14="http://schemas.microsoft.com/office/powerpoint/2010/main" val="70897466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Rectangle 2"/>
          <p:cNvSpPr>
            <a:spLocks noGrp="1" noChangeArrowheads="1"/>
          </p:cNvSpPr>
          <p:nvPr>
            <p:ph type="title"/>
          </p:nvPr>
        </p:nvSpPr>
        <p:spPr/>
        <p:txBody>
          <a:bodyPr/>
          <a:lstStyle/>
          <a:p>
            <a:r>
              <a:rPr lang="en-US"/>
              <a:t>Electronic Extortion !!</a:t>
            </a:r>
          </a:p>
        </p:txBody>
      </p:sp>
      <p:pic>
        <p:nvPicPr>
          <p:cNvPr id="217091" name="Picture 3" descr="Cartoonj_01"/>
          <p:cNvPicPr>
            <a:picLocks noGrp="1" noChangeAspect="1" noChangeArrowheads="1"/>
          </p:cNvPicPr>
          <p:nvPr>
            <p:ph sz="half" idx="1"/>
          </p:nvPr>
        </p:nvPicPr>
        <p:blipFill>
          <a:blip r:embed="rId2">
            <a:extLst>
              <a:ext uri="{28A0092B-C50C-407E-A947-70E740481C1C}">
                <a14:useLocalDpi xmlns="" xmlns:a14="http://schemas.microsoft.com/office/drawing/2010/main" val="0"/>
              </a:ext>
            </a:extLst>
          </a:blip>
          <a:srcRect/>
          <a:stretch>
            <a:fillRect/>
          </a:stretch>
        </p:blipFill>
        <p:spPr>
          <a:xfrm>
            <a:off x="2743200" y="2133600"/>
            <a:ext cx="3810000" cy="3622675"/>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 xmlns:p14="http://schemas.microsoft.com/office/powerpoint/2010/main" val="44688489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Rectangle 2"/>
          <p:cNvSpPr>
            <a:spLocks noGrp="1" noChangeArrowheads="1"/>
          </p:cNvSpPr>
          <p:nvPr>
            <p:ph type="title"/>
          </p:nvPr>
        </p:nvSpPr>
        <p:spPr>
          <a:xfrm>
            <a:off x="134938" y="762000"/>
            <a:ext cx="8885237" cy="977900"/>
          </a:xfrm>
        </p:spPr>
        <p:txBody>
          <a:bodyPr/>
          <a:lstStyle/>
          <a:p>
            <a:r>
              <a:rPr lang="en-US" b="1"/>
              <a:t>Fraud !!</a:t>
            </a:r>
          </a:p>
        </p:txBody>
      </p:sp>
      <p:pic>
        <p:nvPicPr>
          <p:cNvPr id="214019" name="Picture 3" descr="Cartoonj_04"/>
          <p:cNvPicPr>
            <a:picLocks noGrp="1" noChangeAspect="1" noChangeArrowheads="1"/>
          </p:cNvPicPr>
          <p:nvPr>
            <p:ph idx="1"/>
          </p:nvPr>
        </p:nvPicPr>
        <p:blipFill>
          <a:blip r:embed="rId2">
            <a:extLst>
              <a:ext uri="{28A0092B-C50C-407E-A947-70E740481C1C}">
                <a14:useLocalDpi xmlns="" xmlns:a14="http://schemas.microsoft.com/office/drawing/2010/main" val="0"/>
              </a:ext>
            </a:extLst>
          </a:blip>
          <a:srcRect/>
          <a:stretch>
            <a:fillRect/>
          </a:stretch>
        </p:blipFill>
        <p:spPr>
          <a:xfrm>
            <a:off x="2209800" y="2133600"/>
            <a:ext cx="4648200" cy="3924300"/>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 xmlns:p14="http://schemas.microsoft.com/office/powerpoint/2010/main" val="219878828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Rectangle 2"/>
          <p:cNvSpPr>
            <a:spLocks noGrp="1" noChangeArrowheads="1"/>
          </p:cNvSpPr>
          <p:nvPr>
            <p:ph type="title"/>
          </p:nvPr>
        </p:nvSpPr>
        <p:spPr/>
        <p:txBody>
          <a:bodyPr/>
          <a:lstStyle/>
          <a:p>
            <a:r>
              <a:rPr lang="en-US" sz="4000" b="1"/>
              <a:t>Perjury !!</a:t>
            </a:r>
            <a:br>
              <a:rPr lang="en-US" sz="4000" b="1"/>
            </a:br>
            <a:endParaRPr lang="en-US" sz="4000" b="1"/>
          </a:p>
        </p:txBody>
      </p:sp>
      <p:pic>
        <p:nvPicPr>
          <p:cNvPr id="215043" name="Picture 3" descr="3144_perjury_cartoon"/>
          <p:cNvPicPr>
            <a:picLocks noGrp="1" noChangeAspect="1" noChangeArrowheads="1"/>
          </p:cNvPicPr>
          <p:nvPr>
            <p:ph idx="1"/>
          </p:nvPr>
        </p:nvPicPr>
        <p:blipFill>
          <a:blip r:embed="rId2">
            <a:extLst>
              <a:ext uri="{28A0092B-C50C-407E-A947-70E740481C1C}">
                <a14:useLocalDpi xmlns="" xmlns:a14="http://schemas.microsoft.com/office/drawing/2010/main" val="0"/>
              </a:ext>
            </a:extLst>
          </a:blip>
          <a:srcRect/>
          <a:stretch>
            <a:fillRect/>
          </a:stretch>
        </p:blipFill>
        <p:spPr>
          <a:xfrm>
            <a:off x="3152775" y="1752600"/>
            <a:ext cx="3019425" cy="3979863"/>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 xmlns:p14="http://schemas.microsoft.com/office/powerpoint/2010/main" val="324600450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743200" y="5379254"/>
            <a:ext cx="4191000" cy="1089427"/>
          </a:xfrm>
          <a:prstGeom prst="rect">
            <a:avLst/>
          </a:prstGeom>
        </p:spPr>
        <p:txBody>
          <a:bodyPr/>
          <a:lstStyle>
            <a:lvl1pPr algn="l" defTabSz="914400" rtl="0" eaLnBrk="1" latinLnBrk="0" hangingPunct="1">
              <a:spcBef>
                <a:spcPct val="0"/>
              </a:spcBef>
              <a:buNone/>
              <a:defRPr sz="2800" kern="1200" cap="all" baseline="0">
                <a:solidFill>
                  <a:schemeClr val="tx1"/>
                </a:solidFill>
                <a:latin typeface="+mj-lt"/>
                <a:ea typeface="+mj-ea"/>
                <a:cs typeface="+mj-cs"/>
              </a:defRPr>
            </a:lvl1pPr>
          </a:lstStyle>
          <a:p>
            <a:r>
              <a:rPr lang="bn-BD" sz="3600" b="1" dirty="0" smtClean="0"/>
              <a:t>সাইবার নিরাপত্তা</a:t>
            </a:r>
            <a:r>
              <a:rPr lang="en-US" sz="4800" b="1" dirty="0" smtClean="0"/>
              <a:t> </a:t>
            </a:r>
            <a:endParaRPr lang="en-US" sz="4800" b="1" dirty="0"/>
          </a:p>
        </p:txBody>
      </p:sp>
      <p:sp>
        <p:nvSpPr>
          <p:cNvPr id="3" name="Title 1"/>
          <p:cNvSpPr txBox="1">
            <a:spLocks/>
          </p:cNvSpPr>
          <p:nvPr/>
        </p:nvSpPr>
        <p:spPr>
          <a:xfrm>
            <a:off x="152400" y="381000"/>
            <a:ext cx="8229600" cy="3124199"/>
          </a:xfrm>
          <a:prstGeom prst="rect">
            <a:avLst/>
          </a:prstGeom>
        </p:spPr>
        <p:txBody>
          <a:bodyPr vert="horz" lIns="91440" tIns="45720" rIns="91440" bIns="0" rtlCol="0" anchor="b">
            <a:noAutofit/>
          </a:bodyPr>
          <a:lstStyle>
            <a:lvl1pPr algn="l" defTabSz="914400" rtl="0" eaLnBrk="1" latinLnBrk="0" hangingPunct="1">
              <a:spcBef>
                <a:spcPct val="0"/>
              </a:spcBef>
              <a:buNone/>
              <a:defRPr kumimoji="0" lang="en-US" sz="2800" b="0" i="0" u="none" strike="noStrike" kern="1200" cap="all" spc="0" normalizeH="0" baseline="0" noProof="0" dirty="0" smtClean="0">
                <a:ln>
                  <a:noFill/>
                </a:ln>
                <a:solidFill>
                  <a:srgbClr val="FFFFFF"/>
                </a:solidFill>
                <a:effectLst/>
                <a:uLnTx/>
                <a:uFillTx/>
                <a:latin typeface="+mj-lt"/>
                <a:ea typeface="+mj-ea"/>
                <a:cs typeface="+mj-cs"/>
              </a:defRPr>
            </a:lvl1pPr>
          </a:lstStyle>
          <a:p>
            <a:r>
              <a:rPr lang="en-US" sz="3600" b="1" dirty="0" smtClean="0">
                <a:solidFill>
                  <a:schemeClr val="tx1"/>
                </a:solidFill>
              </a:rPr>
              <a:t>Contents</a:t>
            </a:r>
          </a:p>
          <a:p>
            <a:pPr marL="571500" indent="-571500">
              <a:buFont typeface="Wingdings" pitchFamily="2" charset="2"/>
              <a:buChar char="q"/>
            </a:pPr>
            <a:r>
              <a:rPr lang="en-US" sz="3200" b="1" cap="none" dirty="0" smtClean="0">
                <a:solidFill>
                  <a:schemeClr val="tx1"/>
                </a:solidFill>
              </a:rPr>
              <a:t>Introduction</a:t>
            </a:r>
          </a:p>
          <a:p>
            <a:pPr marL="571500" indent="-571500">
              <a:buFont typeface="Wingdings" pitchFamily="2" charset="2"/>
              <a:buChar char="q"/>
            </a:pPr>
            <a:r>
              <a:rPr lang="en-US" sz="3200" b="1" cap="none" dirty="0" smtClean="0">
                <a:solidFill>
                  <a:schemeClr val="tx1"/>
                </a:solidFill>
              </a:rPr>
              <a:t>Types of Attract/Crimes</a:t>
            </a:r>
          </a:p>
          <a:p>
            <a:pPr marL="571500" indent="-571500">
              <a:buFont typeface="Wingdings" pitchFamily="2" charset="2"/>
              <a:buChar char="q"/>
            </a:pPr>
            <a:r>
              <a:rPr lang="en-US" sz="3200" b="1" cap="none" dirty="0" smtClean="0">
                <a:solidFill>
                  <a:schemeClr val="tx1"/>
                </a:solidFill>
              </a:rPr>
              <a:t>Suggestion/Tips for Protections</a:t>
            </a:r>
          </a:p>
          <a:p>
            <a:pPr marL="571500" indent="-571500">
              <a:buFont typeface="Wingdings" pitchFamily="2" charset="2"/>
              <a:buChar char="q"/>
            </a:pPr>
            <a:r>
              <a:rPr lang="en-US" sz="3200" b="1" cap="none" dirty="0" smtClean="0">
                <a:solidFill>
                  <a:schemeClr val="tx1"/>
                </a:solidFill>
              </a:rPr>
              <a:t>Challenges and Planning</a:t>
            </a:r>
          </a:p>
          <a:p>
            <a:pPr marL="571500" indent="-571500">
              <a:buFont typeface="Wingdings" pitchFamily="2" charset="2"/>
              <a:buChar char="q"/>
            </a:pPr>
            <a:r>
              <a:rPr lang="en-US" sz="3200" b="1" cap="none" dirty="0" smtClean="0">
                <a:solidFill>
                  <a:schemeClr val="tx1"/>
                </a:solidFill>
              </a:rPr>
              <a:t>Questions and Answer</a:t>
            </a:r>
            <a:endParaRPr lang="bn-BD" sz="2000" b="1" cap="none" dirty="0">
              <a:solidFill>
                <a:schemeClr val="accent6"/>
              </a:solidFill>
            </a:endParaRPr>
          </a:p>
        </p:txBody>
      </p:sp>
      <p:pic>
        <p:nvPicPr>
          <p:cNvPr id="11266" name="Picture 2"/>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6705600" y="3505200"/>
            <a:ext cx="2438400" cy="3048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2826323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Rectangle 2"/>
          <p:cNvSpPr>
            <a:spLocks noGrp="1" noChangeArrowheads="1"/>
          </p:cNvSpPr>
          <p:nvPr>
            <p:ph type="title"/>
          </p:nvPr>
        </p:nvSpPr>
        <p:spPr/>
        <p:txBody>
          <a:bodyPr/>
          <a:lstStyle/>
          <a:p>
            <a:r>
              <a:rPr lang="en-US">
                <a:hlinkClick r:id="rId2" action="ppaction://hlinkfile"/>
              </a:rPr>
              <a:t>Virus ! Worms! Trojan Hoarse!!!</a:t>
            </a:r>
            <a:endParaRPr lang="en-US"/>
          </a:p>
        </p:txBody>
      </p:sp>
      <p:pic>
        <p:nvPicPr>
          <p:cNvPr id="216067" name="Picture 3" descr="sick_computer"/>
          <p:cNvPicPr>
            <a:picLocks noGrp="1" noChangeAspect="1" noChangeArrowheads="1"/>
          </p:cNvPicPr>
          <p:nvPr>
            <p:ph sz="half" idx="1"/>
          </p:nvPr>
        </p:nvPicPr>
        <p:blipFill>
          <a:blip r:embed="rId3">
            <a:extLst>
              <a:ext uri="{28A0092B-C50C-407E-A947-70E740481C1C}">
                <a14:useLocalDpi xmlns="" xmlns:a14="http://schemas.microsoft.com/office/drawing/2010/main" val="0"/>
              </a:ext>
            </a:extLst>
          </a:blip>
          <a:srcRect/>
          <a:stretch>
            <a:fillRect/>
          </a:stretch>
        </p:blipFill>
        <p:spPr>
          <a:xfrm>
            <a:off x="457200" y="2438400"/>
            <a:ext cx="3886200" cy="3536950"/>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16068" name="Picture 4" descr="virus_alert"/>
          <p:cNvPicPr>
            <a:picLocks noGrp="1" noChangeAspect="1" noChangeArrowheads="1"/>
          </p:cNvPicPr>
          <p:nvPr>
            <p:ph sz="half" idx="2"/>
          </p:nvPr>
        </p:nvPicPr>
        <p:blipFill>
          <a:blip r:embed="rId4">
            <a:extLst>
              <a:ext uri="{28A0092B-C50C-407E-A947-70E740481C1C}">
                <a14:useLocalDpi xmlns="" xmlns:a14="http://schemas.microsoft.com/office/drawing/2010/main" val="0"/>
              </a:ext>
            </a:extLst>
          </a:blip>
          <a:srcRect/>
          <a:stretch>
            <a:fillRect/>
          </a:stretch>
        </p:blipFill>
        <p:spPr>
          <a:xfrm>
            <a:off x="5334000" y="2438400"/>
            <a:ext cx="2935288" cy="3505200"/>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 xmlns:p14="http://schemas.microsoft.com/office/powerpoint/2010/main" val="276881173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title"/>
          </p:nvPr>
        </p:nvSpPr>
        <p:spPr/>
        <p:txBody>
          <a:bodyPr/>
          <a:lstStyle/>
          <a:p>
            <a:r>
              <a:rPr lang="en-US"/>
              <a:t>Port Numbers</a:t>
            </a:r>
          </a:p>
        </p:txBody>
      </p:sp>
      <p:sp>
        <p:nvSpPr>
          <p:cNvPr id="81923" name="Rectangle 3"/>
          <p:cNvSpPr>
            <a:spLocks noGrp="1" noChangeArrowheads="1"/>
          </p:cNvSpPr>
          <p:nvPr>
            <p:ph type="body" idx="1"/>
          </p:nvPr>
        </p:nvSpPr>
        <p:spPr/>
        <p:txBody>
          <a:bodyPr/>
          <a:lstStyle/>
          <a:p>
            <a:pPr>
              <a:lnSpc>
                <a:spcPct val="90000"/>
              </a:lnSpc>
              <a:buSzPct val="90000"/>
              <a:buFont typeface="Symbol" pitchFamily="18" charset="2"/>
              <a:buNone/>
            </a:pPr>
            <a:endParaRPr lang="en-US" sz="2800"/>
          </a:p>
          <a:p>
            <a:r>
              <a:rPr lang="en-US" sz="2800"/>
              <a:t>The Well Known Ports are those from 0 through 1023.</a:t>
            </a:r>
          </a:p>
          <a:p>
            <a:r>
              <a:rPr lang="en-US" sz="2800"/>
              <a:t>The Registered Ports are those from 1024 through 49151.</a:t>
            </a:r>
          </a:p>
          <a:p>
            <a:r>
              <a:rPr lang="en-US" sz="2800"/>
              <a:t>The Dynamic and/or Private Ports are those from 49152 through 65535.</a:t>
            </a:r>
          </a:p>
        </p:txBody>
      </p:sp>
      <p:sp>
        <p:nvSpPr>
          <p:cNvPr id="81924" name="Rectangle 4"/>
          <p:cNvSpPr>
            <a:spLocks noChangeArrowheads="1"/>
          </p:cNvSpPr>
          <p:nvPr/>
        </p:nvSpPr>
        <p:spPr bwMode="auto">
          <a:xfrm>
            <a:off x="1603375" y="5711825"/>
            <a:ext cx="4502150" cy="6413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cap="sq">
                <a:solidFill>
                  <a:schemeClr val="tx1"/>
                </a:solidFill>
                <a:miter lim="800000"/>
                <a:headEnd type="none" w="sm" len="sm"/>
                <a:tailEnd type="none" w="sm" len="sm"/>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r>
              <a:rPr lang="en-US">
                <a:solidFill>
                  <a:srgbClr val="FFFFCC"/>
                </a:solidFill>
                <a:latin typeface="Times New Roman" pitchFamily="18" charset="0"/>
                <a:hlinkClick r:id="rId2"/>
              </a:rPr>
              <a:t>http://www.iana.org/assignments/port-numbers</a:t>
            </a:r>
            <a:endParaRPr lang="en-US">
              <a:solidFill>
                <a:srgbClr val="FFFFCC"/>
              </a:solidFill>
              <a:latin typeface="Times New Roman" pitchFamily="18" charset="0"/>
            </a:endParaRPr>
          </a:p>
          <a:p>
            <a:pPr fontAlgn="base">
              <a:spcBef>
                <a:spcPct val="0"/>
              </a:spcBef>
              <a:spcAft>
                <a:spcPct val="0"/>
              </a:spcAft>
            </a:pPr>
            <a:r>
              <a:rPr lang="en-US">
                <a:solidFill>
                  <a:srgbClr val="FFFFCC"/>
                </a:solidFill>
                <a:latin typeface="Times New Roman" pitchFamily="18" charset="0"/>
                <a:hlinkClick r:id="rId3"/>
              </a:rPr>
              <a:t>ftp://ftp.isi.edu/in-notes/rfc1700.txt</a:t>
            </a:r>
            <a:endParaRPr lang="en-US">
              <a:solidFill>
                <a:srgbClr val="000000"/>
              </a:solidFill>
              <a:latin typeface="Verdana" pitchFamily="34" charset="0"/>
              <a:cs typeface="Tahoma" pitchFamily="34" charset="0"/>
            </a:endParaRPr>
          </a:p>
        </p:txBody>
      </p:sp>
    </p:spTree>
    <p:extLst>
      <p:ext uri="{BB962C8B-B14F-4D97-AF65-F5344CB8AC3E}">
        <p14:creationId xmlns="" xmlns:p14="http://schemas.microsoft.com/office/powerpoint/2010/main" val="366389199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6770" y="228600"/>
            <a:ext cx="7520940" cy="1295400"/>
          </a:xfrm>
        </p:spPr>
        <p:txBody>
          <a:bodyPr/>
          <a:lstStyle/>
          <a:p>
            <a:pPr algn="ctr"/>
            <a:r>
              <a:rPr lang="bn-BD" sz="4800" cap="none" dirty="0" smtClean="0"/>
              <a:t> </a:t>
            </a:r>
            <a:r>
              <a:rPr lang="bn-BD" sz="4800" b="1" cap="none" dirty="0" smtClean="0"/>
              <a:t>আরও ভয়ংকর </a:t>
            </a:r>
            <a:r>
              <a:rPr lang="en-US" sz="4800" b="1" cap="none" dirty="0" smtClean="0"/>
              <a:t>… …</a:t>
            </a:r>
            <a:endParaRPr lang="en-US" sz="3200" b="1" dirty="0"/>
          </a:p>
        </p:txBody>
      </p:sp>
      <p:sp>
        <p:nvSpPr>
          <p:cNvPr id="4" name="Rectangle 3"/>
          <p:cNvSpPr/>
          <p:nvPr/>
        </p:nvSpPr>
        <p:spPr>
          <a:xfrm>
            <a:off x="198120" y="2610204"/>
            <a:ext cx="4389120" cy="1200329"/>
          </a:xfrm>
          <a:prstGeom prst="rect">
            <a:avLst/>
          </a:prstGeom>
        </p:spPr>
        <p:txBody>
          <a:bodyPr wrap="square">
            <a:spAutoFit/>
          </a:bodyPr>
          <a:lstStyle/>
          <a:p>
            <a:r>
              <a:rPr lang="en-US" sz="2400" b="1" dirty="0" smtClean="0"/>
              <a:t>Completely </a:t>
            </a:r>
            <a:r>
              <a:rPr lang="en-US" sz="2400" b="1" dirty="0"/>
              <a:t>hidden from </a:t>
            </a:r>
            <a:endParaRPr lang="en-US" sz="2400" b="1" dirty="0" smtClean="0"/>
          </a:p>
          <a:p>
            <a:pPr marL="800100" lvl="1" indent="-342900">
              <a:buFont typeface="Wingdings" pitchFamily="2" charset="2"/>
              <a:buChar char="q"/>
            </a:pPr>
            <a:r>
              <a:rPr lang="en-US" sz="2400" b="1" dirty="0" smtClean="0"/>
              <a:t>Operating system</a:t>
            </a:r>
          </a:p>
          <a:p>
            <a:pPr marL="800100" lvl="1" indent="-342900">
              <a:buFont typeface="Wingdings" pitchFamily="2" charset="2"/>
              <a:buChar char="q"/>
            </a:pPr>
            <a:r>
              <a:rPr lang="en-US" sz="2400" b="1" dirty="0" smtClean="0"/>
              <a:t>Special </a:t>
            </a:r>
            <a:r>
              <a:rPr lang="en-US" sz="2400" b="1" dirty="0"/>
              <a:t>forensic software</a:t>
            </a:r>
            <a:endParaRPr lang="en-US" sz="2400" dirty="0"/>
          </a:p>
        </p:txBody>
      </p:sp>
      <p:sp>
        <p:nvSpPr>
          <p:cNvPr id="5" name="Rectangle 4"/>
          <p:cNvSpPr/>
          <p:nvPr/>
        </p:nvSpPr>
        <p:spPr>
          <a:xfrm>
            <a:off x="1524000" y="5671066"/>
            <a:ext cx="6477000" cy="369332"/>
          </a:xfrm>
          <a:prstGeom prst="rect">
            <a:avLst/>
          </a:prstGeom>
        </p:spPr>
        <p:txBody>
          <a:bodyPr wrap="square">
            <a:spAutoFit/>
          </a:bodyPr>
          <a:lstStyle/>
          <a:p>
            <a:r>
              <a:rPr lang="en-US" b="1" dirty="0" smtClean="0"/>
              <a:t>Source: http</a:t>
            </a:r>
            <a:r>
              <a:rPr lang="en-US" b="1" dirty="0"/>
              <a:t>://blog.kaspersky.com/equation-hdd-malware/</a:t>
            </a:r>
          </a:p>
        </p:txBody>
      </p:sp>
      <p:pic>
        <p:nvPicPr>
          <p:cNvPr id="3076" name="Picture 4"/>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4602480" y="1676400"/>
            <a:ext cx="3810000" cy="306793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66249706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990600" y="5656104"/>
            <a:ext cx="7543800" cy="369332"/>
          </a:xfrm>
          <a:prstGeom prst="rect">
            <a:avLst/>
          </a:prstGeom>
        </p:spPr>
        <p:txBody>
          <a:bodyPr wrap="square">
            <a:spAutoFit/>
          </a:bodyPr>
          <a:lstStyle/>
          <a:p>
            <a:r>
              <a:rPr lang="en-US" b="1" dirty="0" smtClean="0"/>
              <a:t>Source: </a:t>
            </a:r>
            <a:r>
              <a:rPr lang="en-US" b="1" dirty="0"/>
              <a:t>http://www.engadget.com/2015/02/16/hard-drive-spyware/</a:t>
            </a:r>
          </a:p>
        </p:txBody>
      </p:sp>
      <p:sp>
        <p:nvSpPr>
          <p:cNvPr id="6" name="Rectangle 5"/>
          <p:cNvSpPr/>
          <p:nvPr/>
        </p:nvSpPr>
        <p:spPr>
          <a:xfrm>
            <a:off x="381000" y="914400"/>
            <a:ext cx="8382000" cy="1908215"/>
          </a:xfrm>
          <a:prstGeom prst="rect">
            <a:avLst/>
          </a:prstGeom>
        </p:spPr>
        <p:txBody>
          <a:bodyPr wrap="square">
            <a:spAutoFit/>
          </a:bodyPr>
          <a:lstStyle/>
          <a:p>
            <a:r>
              <a:rPr lang="en-US" sz="2000" b="1" dirty="0"/>
              <a:t>Kaspersky Lab have discovered </a:t>
            </a:r>
            <a:r>
              <a:rPr lang="en-US" sz="2000" b="1" dirty="0" smtClean="0"/>
              <a:t>:</a:t>
            </a:r>
          </a:p>
          <a:p>
            <a:r>
              <a:rPr lang="en-US" sz="2000" b="1" dirty="0" smtClean="0"/>
              <a:t>Apparently </a:t>
            </a:r>
            <a:r>
              <a:rPr lang="en-US" sz="2000" b="1" dirty="0"/>
              <a:t>state-created spyware buried in the firmware of hard </a:t>
            </a:r>
            <a:r>
              <a:rPr lang="en-US" sz="2000" b="1" dirty="0" smtClean="0"/>
              <a:t>drives</a:t>
            </a:r>
            <a:r>
              <a:rPr lang="en-US" sz="2000" dirty="0" smtClean="0"/>
              <a:t> </a:t>
            </a:r>
          </a:p>
          <a:p>
            <a:pPr marL="742950" lvl="1" indent="-285750">
              <a:buFont typeface="Wingdings" pitchFamily="2" charset="2"/>
              <a:buChar char="q"/>
            </a:pPr>
            <a:r>
              <a:rPr lang="en-US" sz="2000" b="1" dirty="0" smtClean="0"/>
              <a:t>Seagate</a:t>
            </a:r>
          </a:p>
          <a:p>
            <a:pPr marL="742950" lvl="1" indent="-285750">
              <a:buFont typeface="Wingdings" pitchFamily="2" charset="2"/>
              <a:buChar char="q"/>
            </a:pPr>
            <a:r>
              <a:rPr lang="en-US" sz="2000" b="1" dirty="0" smtClean="0"/>
              <a:t>Toshiba</a:t>
            </a:r>
          </a:p>
          <a:p>
            <a:pPr marL="742950" lvl="1" indent="-285750">
              <a:buFont typeface="Wingdings" pitchFamily="2" charset="2"/>
              <a:buChar char="q"/>
            </a:pPr>
            <a:r>
              <a:rPr lang="en-US" sz="2000" b="1" dirty="0" smtClean="0"/>
              <a:t>Western Digital</a:t>
            </a:r>
            <a:endParaRPr lang="en-US" sz="2000" b="1" dirty="0"/>
          </a:p>
          <a:p>
            <a:pPr marL="742950" lvl="1" indent="-285750">
              <a:buFont typeface="Wingdings" pitchFamily="2" charset="2"/>
              <a:buChar char="q"/>
            </a:pPr>
            <a:endParaRPr lang="en-US" b="1" dirty="0" smtClean="0"/>
          </a:p>
        </p:txBody>
      </p:sp>
      <p:sp>
        <p:nvSpPr>
          <p:cNvPr id="7" name="Rectangle 6"/>
          <p:cNvSpPr/>
          <p:nvPr/>
        </p:nvSpPr>
        <p:spPr>
          <a:xfrm>
            <a:off x="806370" y="2667000"/>
            <a:ext cx="8216020" cy="1631216"/>
          </a:xfrm>
          <a:prstGeom prst="rect">
            <a:avLst/>
          </a:prstGeom>
        </p:spPr>
        <p:txBody>
          <a:bodyPr wrap="square">
            <a:spAutoFit/>
          </a:bodyPr>
          <a:lstStyle/>
          <a:p>
            <a:r>
              <a:rPr lang="en-US" sz="2000" b="1" dirty="0" smtClean="0"/>
              <a:t>Infections </a:t>
            </a:r>
            <a:r>
              <a:rPr lang="en-US" sz="2000" b="1" dirty="0"/>
              <a:t>have occurred in </a:t>
            </a:r>
            <a:r>
              <a:rPr lang="en-US" sz="2000" b="1" dirty="0" smtClean="0"/>
              <a:t>countries </a:t>
            </a:r>
            <a:r>
              <a:rPr lang="en-US" sz="2000" b="1" dirty="0"/>
              <a:t>that are frequently </a:t>
            </a:r>
            <a:r>
              <a:rPr lang="en-US" sz="2000" b="1" dirty="0" smtClean="0"/>
              <a:t>US </a:t>
            </a:r>
            <a:r>
              <a:rPr lang="en-US" sz="2000" b="1" dirty="0"/>
              <a:t>spying </a:t>
            </a:r>
            <a:r>
              <a:rPr lang="en-US" sz="2000" b="1" dirty="0" smtClean="0"/>
              <a:t>targets</a:t>
            </a:r>
          </a:p>
          <a:p>
            <a:pPr marL="285750" indent="-285750">
              <a:buFont typeface="Wingdings" pitchFamily="2" charset="2"/>
              <a:buChar char="q"/>
            </a:pPr>
            <a:r>
              <a:rPr lang="en-US" sz="2000" b="1" dirty="0" smtClean="0"/>
              <a:t>China,</a:t>
            </a:r>
          </a:p>
          <a:p>
            <a:pPr marL="285750" indent="-285750">
              <a:buFont typeface="Wingdings" pitchFamily="2" charset="2"/>
              <a:buChar char="q"/>
            </a:pPr>
            <a:r>
              <a:rPr lang="en-US" sz="2000" b="1" dirty="0" smtClean="0"/>
              <a:t>Iran</a:t>
            </a:r>
          </a:p>
          <a:p>
            <a:pPr marL="285750" indent="-285750">
              <a:buFont typeface="Wingdings" pitchFamily="2" charset="2"/>
              <a:buChar char="q"/>
            </a:pPr>
            <a:r>
              <a:rPr lang="en-US" sz="2000" b="1" dirty="0" smtClean="0"/>
              <a:t>Pakistan</a:t>
            </a:r>
          </a:p>
          <a:p>
            <a:pPr marL="285750" indent="-285750">
              <a:buFont typeface="Wingdings" pitchFamily="2" charset="2"/>
              <a:buChar char="q"/>
            </a:pPr>
            <a:r>
              <a:rPr lang="en-US" sz="2000" b="1" dirty="0" smtClean="0"/>
              <a:t>Russia</a:t>
            </a:r>
            <a:r>
              <a:rPr lang="en-US" sz="2000" b="1" dirty="0"/>
              <a:t>. </a:t>
            </a:r>
            <a:endParaRPr lang="en-US" sz="2000" dirty="0"/>
          </a:p>
        </p:txBody>
      </p:sp>
      <p:sp>
        <p:nvSpPr>
          <p:cNvPr id="8" name="Rectangle 7"/>
          <p:cNvSpPr/>
          <p:nvPr/>
        </p:nvSpPr>
        <p:spPr>
          <a:xfrm>
            <a:off x="827106" y="4491335"/>
            <a:ext cx="7631094" cy="461665"/>
          </a:xfrm>
          <a:prstGeom prst="rect">
            <a:avLst/>
          </a:prstGeom>
        </p:spPr>
        <p:txBody>
          <a:bodyPr wrap="square">
            <a:spAutoFit/>
          </a:bodyPr>
          <a:lstStyle/>
          <a:p>
            <a:r>
              <a:rPr lang="en-US" sz="2400" b="1" dirty="0"/>
              <a:t>Western Digital and Seagate have both of course denied</a:t>
            </a:r>
          </a:p>
        </p:txBody>
      </p:sp>
      <p:sp>
        <p:nvSpPr>
          <p:cNvPr id="9" name="TextBox 8"/>
          <p:cNvSpPr txBox="1"/>
          <p:nvPr/>
        </p:nvSpPr>
        <p:spPr>
          <a:xfrm>
            <a:off x="2611327" y="0"/>
            <a:ext cx="4449295" cy="769441"/>
          </a:xfrm>
          <a:prstGeom prst="rect">
            <a:avLst/>
          </a:prstGeom>
          <a:noFill/>
        </p:spPr>
        <p:txBody>
          <a:bodyPr wrap="none" rtlCol="0">
            <a:spAutoFit/>
          </a:bodyPr>
          <a:lstStyle/>
          <a:p>
            <a:r>
              <a:rPr lang="en-US" sz="4400" b="1" dirty="0" smtClean="0"/>
              <a:t>Spyware in HDD!!!</a:t>
            </a:r>
            <a:endParaRPr lang="en-US" sz="4400" b="1" dirty="0"/>
          </a:p>
        </p:txBody>
      </p:sp>
    </p:spTree>
    <p:extLst>
      <p:ext uri="{BB962C8B-B14F-4D97-AF65-F5344CB8AC3E}">
        <p14:creationId xmlns="" xmlns:p14="http://schemas.microsoft.com/office/powerpoint/2010/main" val="99506275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743200" y="5379254"/>
            <a:ext cx="4191000" cy="1089427"/>
          </a:xfrm>
          <a:prstGeom prst="rect">
            <a:avLst/>
          </a:prstGeom>
        </p:spPr>
        <p:txBody>
          <a:bodyPr/>
          <a:lstStyle>
            <a:lvl1pPr algn="l" defTabSz="914400" rtl="0" eaLnBrk="1" latinLnBrk="0" hangingPunct="1">
              <a:spcBef>
                <a:spcPct val="0"/>
              </a:spcBef>
              <a:buNone/>
              <a:defRPr sz="2800" kern="1200" cap="all" baseline="0">
                <a:solidFill>
                  <a:schemeClr val="tx1"/>
                </a:solidFill>
                <a:latin typeface="+mj-lt"/>
                <a:ea typeface="+mj-ea"/>
                <a:cs typeface="+mj-cs"/>
              </a:defRPr>
            </a:lvl1pPr>
          </a:lstStyle>
          <a:p>
            <a:r>
              <a:rPr lang="bn-BD" sz="3600" b="1" dirty="0" smtClean="0">
                <a:solidFill>
                  <a:srgbClr val="000000"/>
                </a:solidFill>
              </a:rPr>
              <a:t>সাইবার নিরাপত্তা</a:t>
            </a:r>
            <a:r>
              <a:rPr lang="en-US" sz="4800" b="1" dirty="0" smtClean="0">
                <a:solidFill>
                  <a:srgbClr val="000000"/>
                </a:solidFill>
              </a:rPr>
              <a:t> </a:t>
            </a:r>
            <a:endParaRPr lang="en-US" sz="4800" b="1" dirty="0">
              <a:solidFill>
                <a:srgbClr val="000000"/>
              </a:solidFill>
            </a:endParaRPr>
          </a:p>
        </p:txBody>
      </p:sp>
      <p:sp>
        <p:nvSpPr>
          <p:cNvPr id="3" name="Title 1"/>
          <p:cNvSpPr txBox="1">
            <a:spLocks/>
          </p:cNvSpPr>
          <p:nvPr/>
        </p:nvSpPr>
        <p:spPr>
          <a:xfrm>
            <a:off x="152400" y="762000"/>
            <a:ext cx="8229600" cy="3124199"/>
          </a:xfrm>
          <a:prstGeom prst="rect">
            <a:avLst/>
          </a:prstGeom>
        </p:spPr>
        <p:txBody>
          <a:bodyPr vert="horz" lIns="91440" tIns="45720" rIns="91440" bIns="0" rtlCol="0" anchor="b">
            <a:noAutofit/>
          </a:bodyPr>
          <a:lstStyle>
            <a:lvl1pPr algn="l" defTabSz="914400" rtl="0" eaLnBrk="1" latinLnBrk="0" hangingPunct="1">
              <a:spcBef>
                <a:spcPct val="0"/>
              </a:spcBef>
              <a:buNone/>
              <a:defRPr kumimoji="0" lang="en-US" sz="2800" b="0" i="0" u="none" strike="noStrike" kern="1200" cap="all" spc="0" normalizeH="0" baseline="0" noProof="0" dirty="0" smtClean="0">
                <a:ln>
                  <a:noFill/>
                </a:ln>
                <a:solidFill>
                  <a:srgbClr val="FFFFFF"/>
                </a:solidFill>
                <a:effectLst/>
                <a:uLnTx/>
                <a:uFillTx/>
                <a:latin typeface="+mj-lt"/>
                <a:ea typeface="+mj-ea"/>
                <a:cs typeface="+mj-cs"/>
              </a:defRPr>
            </a:lvl1pPr>
          </a:lstStyle>
          <a:p>
            <a:r>
              <a:rPr sz="3600" b="1" dirty="0">
                <a:solidFill>
                  <a:srgbClr val="000000"/>
                </a:solidFill>
              </a:rPr>
              <a:t>Contents</a:t>
            </a:r>
          </a:p>
          <a:p>
            <a:pPr marL="571500" indent="-571500">
              <a:buFont typeface="Wingdings" pitchFamily="2" charset="2"/>
              <a:buChar char="q"/>
            </a:pPr>
            <a:r>
              <a:rPr sz="3200" b="1" cap="none" dirty="0">
                <a:solidFill>
                  <a:srgbClr val="000000"/>
                </a:solidFill>
              </a:rPr>
              <a:t>Introduction</a:t>
            </a:r>
          </a:p>
          <a:p>
            <a:pPr marL="571500" indent="-571500">
              <a:buFont typeface="Wingdings" pitchFamily="2" charset="2"/>
              <a:buChar char="q"/>
            </a:pPr>
            <a:r>
              <a:rPr sz="4400" b="1" cap="none" dirty="0">
                <a:solidFill>
                  <a:srgbClr val="F96A1B"/>
                </a:solidFill>
              </a:rPr>
              <a:t>Types of </a:t>
            </a:r>
            <a:r>
              <a:rPr sz="4400" b="1" cap="none" dirty="0" smtClean="0">
                <a:solidFill>
                  <a:srgbClr val="F96A1B"/>
                </a:solidFill>
              </a:rPr>
              <a:t>Attract/Crimes</a:t>
            </a:r>
          </a:p>
          <a:p>
            <a:pPr lvl="1"/>
            <a:r>
              <a:rPr lang="en-US" sz="3400" b="1" dirty="0" smtClean="0">
                <a:solidFill>
                  <a:srgbClr val="F96A1B"/>
                </a:solidFill>
              </a:rPr>
              <a:t>	(</a:t>
            </a:r>
            <a:r>
              <a:rPr lang="en-US" sz="4000" b="1" dirty="0" smtClean="0">
                <a:solidFill>
                  <a:srgbClr val="F96A1B"/>
                </a:solidFill>
              </a:rPr>
              <a:t>Data for Industry/Organization)</a:t>
            </a:r>
            <a:endParaRPr sz="4000" b="1" cap="none" dirty="0">
              <a:solidFill>
                <a:srgbClr val="F96A1B"/>
              </a:solidFill>
            </a:endParaRPr>
          </a:p>
          <a:p>
            <a:pPr marL="571500" indent="-571500">
              <a:buFont typeface="Wingdings" pitchFamily="2" charset="2"/>
              <a:buChar char="q"/>
            </a:pPr>
            <a:r>
              <a:rPr sz="3200" b="1" cap="none" dirty="0">
                <a:solidFill>
                  <a:srgbClr val="000000"/>
                </a:solidFill>
              </a:rPr>
              <a:t>Suggestion/Tips for Protections</a:t>
            </a:r>
          </a:p>
          <a:p>
            <a:pPr marL="571500" indent="-571500">
              <a:buFont typeface="Wingdings" pitchFamily="2" charset="2"/>
              <a:buChar char="q"/>
            </a:pPr>
            <a:r>
              <a:rPr sz="3200" b="1" cap="none" dirty="0">
                <a:solidFill>
                  <a:srgbClr val="000000"/>
                </a:solidFill>
              </a:rPr>
              <a:t>Challenges and Planning</a:t>
            </a:r>
          </a:p>
          <a:p>
            <a:pPr marL="571500" indent="-571500">
              <a:buFont typeface="Wingdings" pitchFamily="2" charset="2"/>
              <a:buChar char="q"/>
            </a:pPr>
            <a:r>
              <a:rPr sz="3200" b="1" cap="none" dirty="0">
                <a:solidFill>
                  <a:srgbClr val="000000"/>
                </a:solidFill>
              </a:rPr>
              <a:t>Questions and Answer</a:t>
            </a:r>
            <a:endParaRPr lang="bn-BD" sz="2000" b="1" cap="none" dirty="0">
              <a:solidFill>
                <a:srgbClr val="506E94"/>
              </a:solidFill>
            </a:endParaRPr>
          </a:p>
        </p:txBody>
      </p:sp>
      <p:pic>
        <p:nvPicPr>
          <p:cNvPr id="11266" name="Picture 2"/>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6705600" y="3505200"/>
            <a:ext cx="2438400" cy="3048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86101010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743200" y="5379254"/>
            <a:ext cx="4191000" cy="1089427"/>
          </a:xfrm>
          <a:prstGeom prst="rect">
            <a:avLst/>
          </a:prstGeom>
        </p:spPr>
        <p:txBody>
          <a:bodyPr/>
          <a:lstStyle>
            <a:lvl1pPr algn="l" defTabSz="914400" rtl="0" eaLnBrk="1" latinLnBrk="0" hangingPunct="1">
              <a:spcBef>
                <a:spcPct val="0"/>
              </a:spcBef>
              <a:buNone/>
              <a:defRPr sz="2800" kern="1200" cap="all" baseline="0">
                <a:solidFill>
                  <a:schemeClr val="tx1"/>
                </a:solidFill>
                <a:latin typeface="+mj-lt"/>
                <a:ea typeface="+mj-ea"/>
                <a:cs typeface="+mj-cs"/>
              </a:defRPr>
            </a:lvl1pPr>
          </a:lstStyle>
          <a:p>
            <a:r>
              <a:rPr lang="bn-BD" sz="3600" b="1" dirty="0" smtClean="0">
                <a:solidFill>
                  <a:srgbClr val="000000"/>
                </a:solidFill>
              </a:rPr>
              <a:t>সাইবার নিরাপত্তা</a:t>
            </a:r>
            <a:r>
              <a:rPr lang="en-US" sz="4800" b="1" dirty="0" smtClean="0">
                <a:solidFill>
                  <a:srgbClr val="000000"/>
                </a:solidFill>
              </a:rPr>
              <a:t> </a:t>
            </a:r>
            <a:endParaRPr lang="en-US" sz="4800" b="1" dirty="0">
              <a:solidFill>
                <a:srgbClr val="000000"/>
              </a:solidFill>
            </a:endParaRPr>
          </a:p>
        </p:txBody>
      </p:sp>
      <p:sp>
        <p:nvSpPr>
          <p:cNvPr id="3" name="Title 1"/>
          <p:cNvSpPr txBox="1">
            <a:spLocks/>
          </p:cNvSpPr>
          <p:nvPr/>
        </p:nvSpPr>
        <p:spPr>
          <a:xfrm>
            <a:off x="243840" y="990600"/>
            <a:ext cx="8229600" cy="1562100"/>
          </a:xfrm>
          <a:prstGeom prst="rect">
            <a:avLst/>
          </a:prstGeom>
        </p:spPr>
        <p:txBody>
          <a:bodyPr vert="horz" lIns="91440" tIns="45720" rIns="91440" bIns="0" rtlCol="0" anchor="b">
            <a:noAutofit/>
          </a:bodyPr>
          <a:lstStyle>
            <a:lvl1pPr algn="l" defTabSz="914400" rtl="0" eaLnBrk="1" latinLnBrk="0" hangingPunct="1">
              <a:spcBef>
                <a:spcPct val="0"/>
              </a:spcBef>
              <a:buNone/>
              <a:defRPr kumimoji="0" lang="en-US" sz="2800" b="0" i="0" u="none" strike="noStrike" kern="1200" cap="all" spc="0" normalizeH="0" baseline="0" noProof="0" dirty="0" smtClean="0">
                <a:ln>
                  <a:noFill/>
                </a:ln>
                <a:solidFill>
                  <a:srgbClr val="FFFFFF"/>
                </a:solidFill>
                <a:effectLst/>
                <a:uLnTx/>
                <a:uFillTx/>
                <a:latin typeface="+mj-lt"/>
                <a:ea typeface="+mj-ea"/>
                <a:cs typeface="+mj-cs"/>
              </a:defRPr>
            </a:lvl1pPr>
          </a:lstStyle>
          <a:p>
            <a:r>
              <a:rPr lang="bn-BD" sz="7200" b="1" dirty="0" smtClean="0">
                <a:solidFill>
                  <a:srgbClr val="000000"/>
                </a:solidFill>
              </a:rPr>
              <a:t>ভয়াবহতা </a:t>
            </a:r>
            <a:r>
              <a:rPr lang="en-US" sz="7200" b="1" dirty="0" smtClean="0">
                <a:solidFill>
                  <a:srgbClr val="000000"/>
                </a:solidFill>
              </a:rPr>
              <a:t>…. …. …. </a:t>
            </a:r>
            <a:endParaRPr lang="bn-BD" sz="4800" b="1" cap="none" dirty="0">
              <a:solidFill>
                <a:srgbClr val="506E94"/>
              </a:solidFill>
            </a:endParaRPr>
          </a:p>
        </p:txBody>
      </p:sp>
      <p:pic>
        <p:nvPicPr>
          <p:cNvPr id="11266" name="Picture 2"/>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6705600" y="3505200"/>
            <a:ext cx="2438400" cy="3048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6824880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b="1" cap="none" dirty="0" smtClean="0"/>
              <a:t>Cyber Attacks On U.S. Companies In 2014</a:t>
            </a:r>
            <a:r>
              <a:rPr lang="en-US" b="1" cap="none" dirty="0" smtClean="0"/>
              <a:t/>
            </a:r>
            <a:br>
              <a:rPr lang="en-US" b="1" cap="none" dirty="0" smtClean="0"/>
            </a:br>
            <a:endParaRPr lang="en-US" cap="none" dirty="0"/>
          </a:p>
        </p:txBody>
      </p:sp>
      <p:sp>
        <p:nvSpPr>
          <p:cNvPr id="3" name="Rectangle 2"/>
          <p:cNvSpPr/>
          <p:nvPr/>
        </p:nvSpPr>
        <p:spPr>
          <a:xfrm>
            <a:off x="2610110" y="5467522"/>
            <a:ext cx="3923780" cy="369332"/>
          </a:xfrm>
          <a:prstGeom prst="rect">
            <a:avLst/>
          </a:prstGeom>
        </p:spPr>
        <p:txBody>
          <a:bodyPr wrap="square">
            <a:spAutoFit/>
          </a:bodyPr>
          <a:lstStyle/>
          <a:p>
            <a:r>
              <a:rPr lang="en-US" b="1" dirty="0" smtClean="0"/>
              <a:t>Source: Mr. </a:t>
            </a:r>
            <a:r>
              <a:rPr lang="en-US" b="1" dirty="0"/>
              <a:t>Riley Walters</a:t>
            </a:r>
            <a:r>
              <a:rPr lang="en-US" b="1" dirty="0" smtClean="0"/>
              <a:t>  </a:t>
            </a:r>
            <a:endParaRPr lang="en-US" b="1" dirty="0"/>
          </a:p>
        </p:txBody>
      </p:sp>
      <p:sp>
        <p:nvSpPr>
          <p:cNvPr id="4" name="Rectangle 3"/>
          <p:cNvSpPr/>
          <p:nvPr/>
        </p:nvSpPr>
        <p:spPr>
          <a:xfrm>
            <a:off x="381000" y="950416"/>
            <a:ext cx="8458199" cy="4154984"/>
          </a:xfrm>
          <a:prstGeom prst="rect">
            <a:avLst/>
          </a:prstGeom>
        </p:spPr>
        <p:txBody>
          <a:bodyPr wrap="square">
            <a:spAutoFit/>
          </a:bodyPr>
          <a:lstStyle/>
          <a:p>
            <a:pPr algn="just"/>
            <a:r>
              <a:rPr lang="en-US" sz="2400" b="1" dirty="0"/>
              <a:t>Target (retail).</a:t>
            </a:r>
            <a:r>
              <a:rPr lang="en-US" sz="2400" i="1" dirty="0"/>
              <a:t> </a:t>
            </a:r>
            <a:r>
              <a:rPr lang="en-US" sz="2400" b="1" dirty="0" smtClean="0"/>
              <a:t>December 2013,</a:t>
            </a:r>
            <a:r>
              <a:rPr lang="en-US" sz="2400" dirty="0" smtClean="0"/>
              <a:t> </a:t>
            </a:r>
            <a:r>
              <a:rPr lang="en-US" sz="2400" dirty="0"/>
              <a:t>in which </a:t>
            </a:r>
            <a:r>
              <a:rPr lang="en-US" sz="2400" b="1" dirty="0"/>
              <a:t>40 million </a:t>
            </a:r>
            <a:r>
              <a:rPr lang="en-US" sz="2400" dirty="0"/>
              <a:t>customer’s credit and debit card </a:t>
            </a:r>
            <a:endParaRPr lang="en-US" sz="2400" dirty="0" smtClean="0"/>
          </a:p>
          <a:p>
            <a:pPr algn="just"/>
            <a:endParaRPr lang="en-US" sz="2400" dirty="0" smtClean="0"/>
          </a:p>
          <a:p>
            <a:pPr algn="just"/>
            <a:r>
              <a:rPr lang="en-US" sz="2400" b="1" dirty="0"/>
              <a:t>Neiman Marcus (retail).</a:t>
            </a:r>
            <a:r>
              <a:rPr lang="en-US" sz="2400" i="1" dirty="0"/>
              <a:t> </a:t>
            </a:r>
            <a:r>
              <a:rPr lang="en-US" sz="2400" dirty="0" smtClean="0"/>
              <a:t>Between </a:t>
            </a:r>
            <a:r>
              <a:rPr lang="en-US" sz="2400" b="1" dirty="0"/>
              <a:t>July and October 2013</a:t>
            </a:r>
            <a:r>
              <a:rPr lang="en-US" sz="2400" dirty="0"/>
              <a:t>, the credit card information </a:t>
            </a:r>
            <a:r>
              <a:rPr lang="en-US" sz="2400" b="1" dirty="0"/>
              <a:t>of 350,000 </a:t>
            </a:r>
            <a:r>
              <a:rPr lang="en-US" sz="2400" dirty="0"/>
              <a:t>individuals was </a:t>
            </a:r>
            <a:r>
              <a:rPr lang="en-US" sz="2400" dirty="0" smtClean="0"/>
              <a:t>stolen</a:t>
            </a:r>
          </a:p>
          <a:p>
            <a:pPr algn="just"/>
            <a:endParaRPr lang="en-US" sz="2400" dirty="0" smtClean="0"/>
          </a:p>
          <a:p>
            <a:pPr algn="just"/>
            <a:r>
              <a:rPr lang="en-US" sz="2400" b="1" dirty="0"/>
              <a:t>Michaels (retail). </a:t>
            </a:r>
            <a:r>
              <a:rPr lang="en-US" sz="2400" dirty="0" smtClean="0"/>
              <a:t>Between </a:t>
            </a:r>
            <a:r>
              <a:rPr lang="en-US" sz="2400" b="1" dirty="0"/>
              <a:t>May 2013 and January 2014</a:t>
            </a:r>
            <a:r>
              <a:rPr lang="en-US" sz="2400" dirty="0"/>
              <a:t>, the </a:t>
            </a:r>
            <a:r>
              <a:rPr lang="en-US" sz="2400" b="1" dirty="0"/>
              <a:t>payment cards of 2.6 million </a:t>
            </a:r>
            <a:r>
              <a:rPr lang="en-US" sz="2400" dirty="0"/>
              <a:t>Michaels customers were </a:t>
            </a:r>
            <a:r>
              <a:rPr lang="en-US" sz="2400" dirty="0" smtClean="0"/>
              <a:t>affected</a:t>
            </a:r>
          </a:p>
          <a:p>
            <a:pPr algn="just"/>
            <a:endParaRPr lang="en-US" sz="2400" dirty="0" smtClean="0"/>
          </a:p>
          <a:p>
            <a:pPr algn="just"/>
            <a:r>
              <a:rPr lang="en-US" sz="2400" b="1" dirty="0" smtClean="0"/>
              <a:t>eBay </a:t>
            </a:r>
            <a:r>
              <a:rPr lang="en-US" sz="2400" b="1" dirty="0"/>
              <a:t>(retail). </a:t>
            </a:r>
            <a:r>
              <a:rPr lang="en-US" sz="2400" b="1" dirty="0" smtClean="0"/>
              <a:t>: A</a:t>
            </a:r>
            <a:r>
              <a:rPr lang="en-US" sz="2400" dirty="0" smtClean="0"/>
              <a:t>llowing </a:t>
            </a:r>
            <a:r>
              <a:rPr lang="en-US" sz="2400" dirty="0"/>
              <a:t>access to the contact and log-in information for </a:t>
            </a:r>
            <a:r>
              <a:rPr lang="en-US" sz="2400" b="1" dirty="0"/>
              <a:t>233 million eBay </a:t>
            </a:r>
          </a:p>
        </p:txBody>
      </p:sp>
    </p:spTree>
    <p:extLst>
      <p:ext uri="{BB962C8B-B14F-4D97-AF65-F5344CB8AC3E}">
        <p14:creationId xmlns="" xmlns:p14="http://schemas.microsoft.com/office/powerpoint/2010/main" val="370784634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1060" y="228600"/>
            <a:ext cx="7520940" cy="548640"/>
          </a:xfrm>
        </p:spPr>
        <p:txBody>
          <a:bodyPr/>
          <a:lstStyle/>
          <a:p>
            <a:r>
              <a:rPr lang="en-US" sz="3200" b="1" cap="none" dirty="0" smtClean="0"/>
              <a:t>Cyber Attacks On U.S. Companies In 2014</a:t>
            </a:r>
            <a:br>
              <a:rPr lang="en-US" sz="3200" b="1" cap="none" dirty="0" smtClean="0"/>
            </a:br>
            <a:endParaRPr lang="en-US" sz="3200" cap="none" dirty="0"/>
          </a:p>
        </p:txBody>
      </p:sp>
      <p:sp>
        <p:nvSpPr>
          <p:cNvPr id="3" name="Rectangle 2"/>
          <p:cNvSpPr/>
          <p:nvPr/>
        </p:nvSpPr>
        <p:spPr>
          <a:xfrm>
            <a:off x="2610110" y="5467522"/>
            <a:ext cx="3923780" cy="369332"/>
          </a:xfrm>
          <a:prstGeom prst="rect">
            <a:avLst/>
          </a:prstGeom>
        </p:spPr>
        <p:txBody>
          <a:bodyPr wrap="square">
            <a:spAutoFit/>
          </a:bodyPr>
          <a:lstStyle/>
          <a:p>
            <a:r>
              <a:rPr lang="en-US" b="1" dirty="0" smtClean="0"/>
              <a:t>Source: Mr. </a:t>
            </a:r>
            <a:r>
              <a:rPr lang="en-US" b="1" dirty="0"/>
              <a:t>Riley Walters</a:t>
            </a:r>
            <a:r>
              <a:rPr lang="en-US" b="1" dirty="0" smtClean="0"/>
              <a:t>  </a:t>
            </a:r>
            <a:endParaRPr lang="en-US" b="1" dirty="0"/>
          </a:p>
        </p:txBody>
      </p:sp>
      <p:sp>
        <p:nvSpPr>
          <p:cNvPr id="4" name="Rectangle 3"/>
          <p:cNvSpPr/>
          <p:nvPr/>
        </p:nvSpPr>
        <p:spPr>
          <a:xfrm>
            <a:off x="398362" y="585183"/>
            <a:ext cx="8382000" cy="4801314"/>
          </a:xfrm>
          <a:prstGeom prst="rect">
            <a:avLst/>
          </a:prstGeom>
        </p:spPr>
        <p:txBody>
          <a:bodyPr wrap="square">
            <a:spAutoFit/>
          </a:bodyPr>
          <a:lstStyle/>
          <a:p>
            <a:pPr algn="just"/>
            <a:r>
              <a:rPr lang="en-US" sz="2400" b="1" dirty="0"/>
              <a:t>Google </a:t>
            </a:r>
            <a:r>
              <a:rPr lang="en-US" sz="2400" b="1" dirty="0" smtClean="0"/>
              <a:t>: </a:t>
            </a:r>
            <a:r>
              <a:rPr lang="en-US" sz="2400" dirty="0" smtClean="0"/>
              <a:t>Reportedly</a:t>
            </a:r>
            <a:r>
              <a:rPr lang="en-US" sz="2400" dirty="0"/>
              <a:t>, </a:t>
            </a:r>
            <a:r>
              <a:rPr lang="en-US" sz="2400" b="1" dirty="0"/>
              <a:t>5 million Gmail </a:t>
            </a:r>
            <a:r>
              <a:rPr lang="en-US" sz="2400" dirty="0"/>
              <a:t>usernames and passwords were </a:t>
            </a:r>
            <a:r>
              <a:rPr lang="en-US" sz="2400" dirty="0" smtClean="0"/>
              <a:t>compromised</a:t>
            </a:r>
            <a:endParaRPr lang="en-US" sz="2400" dirty="0"/>
          </a:p>
          <a:p>
            <a:pPr algn="just"/>
            <a:endParaRPr lang="en-US" sz="2400" u="sng" dirty="0" smtClean="0"/>
          </a:p>
          <a:p>
            <a:pPr algn="just"/>
            <a:r>
              <a:rPr lang="en-US" sz="2400" b="1" dirty="0"/>
              <a:t>Goodwill Industries International (retail). </a:t>
            </a:r>
            <a:r>
              <a:rPr lang="en-US" sz="2400" dirty="0"/>
              <a:t>Between </a:t>
            </a:r>
            <a:r>
              <a:rPr lang="en-US" sz="2400" b="1" dirty="0"/>
              <a:t>February 2013 and August 201</a:t>
            </a:r>
            <a:r>
              <a:rPr lang="en-US" sz="2400" dirty="0"/>
              <a:t>4, information for roughly </a:t>
            </a:r>
            <a:r>
              <a:rPr lang="en-US" sz="2400" b="1" dirty="0"/>
              <a:t>868,000 credit and </a:t>
            </a:r>
            <a:r>
              <a:rPr lang="en-US" sz="2400" dirty="0"/>
              <a:t>debit cards was reportedly stolen </a:t>
            </a:r>
            <a:endParaRPr lang="en-US" sz="2400" dirty="0" smtClean="0"/>
          </a:p>
          <a:p>
            <a:pPr algn="just"/>
            <a:endParaRPr lang="en-US" sz="2400" dirty="0" smtClean="0"/>
          </a:p>
          <a:p>
            <a:pPr algn="just"/>
            <a:r>
              <a:rPr lang="en-US" sz="2400" b="1" dirty="0"/>
              <a:t>Bartell Hotels (hotel). </a:t>
            </a:r>
            <a:r>
              <a:rPr lang="en-US" sz="2400" dirty="0"/>
              <a:t>The information for up to </a:t>
            </a:r>
            <a:r>
              <a:rPr lang="en-US" sz="2400" b="1" dirty="0"/>
              <a:t>55,000</a:t>
            </a:r>
            <a:r>
              <a:rPr lang="en-US" sz="2400" dirty="0"/>
              <a:t> customers was reportedly stolen between February and </a:t>
            </a:r>
            <a:r>
              <a:rPr lang="en-US" sz="2400" dirty="0" smtClean="0"/>
              <a:t>May</a:t>
            </a:r>
          </a:p>
          <a:p>
            <a:pPr algn="just"/>
            <a:endParaRPr lang="en-US" sz="2400" dirty="0" smtClean="0"/>
          </a:p>
          <a:p>
            <a:pPr algn="just"/>
            <a:r>
              <a:rPr lang="en-US" sz="2400" b="1" dirty="0" smtClean="0"/>
              <a:t>Yahoo</a:t>
            </a:r>
            <a:r>
              <a:rPr lang="en-US" sz="2400" b="1" dirty="0"/>
              <a:t>! Mail </a:t>
            </a:r>
            <a:r>
              <a:rPr lang="en-US" sz="2400" b="1" dirty="0" smtClean="0"/>
              <a:t>: </a:t>
            </a:r>
            <a:r>
              <a:rPr lang="en-US" sz="2400" dirty="0"/>
              <a:t>The e-mail service for </a:t>
            </a:r>
            <a:r>
              <a:rPr lang="en-US" sz="2400" b="1" dirty="0"/>
              <a:t>273 million users </a:t>
            </a:r>
            <a:r>
              <a:rPr lang="en-US" sz="2400" dirty="0"/>
              <a:t>was reportedly hacked in January</a:t>
            </a:r>
            <a:r>
              <a:rPr lang="en-US" sz="2400" dirty="0" smtClean="0"/>
              <a:t>,</a:t>
            </a:r>
          </a:p>
          <a:p>
            <a:pPr algn="just"/>
            <a:r>
              <a:rPr lang="en-US" b="1" dirty="0" smtClean="0"/>
              <a:t> </a:t>
            </a:r>
            <a:endParaRPr lang="en-US" dirty="0"/>
          </a:p>
        </p:txBody>
      </p:sp>
    </p:spTree>
    <p:extLst>
      <p:ext uri="{BB962C8B-B14F-4D97-AF65-F5344CB8AC3E}">
        <p14:creationId xmlns="" xmlns:p14="http://schemas.microsoft.com/office/powerpoint/2010/main" val="370784634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304800" y="381000"/>
            <a:ext cx="8647349" cy="4191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1367742" y="5382545"/>
            <a:ext cx="7162800" cy="584775"/>
          </a:xfrm>
          <a:prstGeom prst="rect">
            <a:avLst/>
          </a:prstGeom>
          <a:noFill/>
        </p:spPr>
        <p:txBody>
          <a:bodyPr wrap="square" rtlCol="0">
            <a:spAutoFit/>
          </a:bodyPr>
          <a:lstStyle/>
          <a:p>
            <a:pPr algn="ctr"/>
            <a:r>
              <a:rPr lang="en-US" sz="3200" b="1" dirty="0" smtClean="0"/>
              <a:t> </a:t>
            </a:r>
            <a:r>
              <a:rPr lang="en-US" sz="3200" dirty="0" smtClean="0"/>
              <a:t>Cyber </a:t>
            </a:r>
            <a:r>
              <a:rPr lang="en-US" sz="3200" dirty="0"/>
              <a:t>Attack Timelines for </a:t>
            </a:r>
            <a:r>
              <a:rPr lang="en-US" sz="3200" b="1" dirty="0"/>
              <a:t>March 2015 </a:t>
            </a:r>
          </a:p>
        </p:txBody>
      </p:sp>
    </p:spTree>
    <p:extLst>
      <p:ext uri="{BB962C8B-B14F-4D97-AF65-F5344CB8AC3E}">
        <p14:creationId xmlns="" xmlns:p14="http://schemas.microsoft.com/office/powerpoint/2010/main" val="161551750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533400" y="706755"/>
            <a:ext cx="8088693" cy="39109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1367742" y="5382545"/>
            <a:ext cx="7162800" cy="584775"/>
          </a:xfrm>
          <a:prstGeom prst="rect">
            <a:avLst/>
          </a:prstGeom>
          <a:noFill/>
        </p:spPr>
        <p:txBody>
          <a:bodyPr wrap="square" rtlCol="0">
            <a:spAutoFit/>
          </a:bodyPr>
          <a:lstStyle/>
          <a:p>
            <a:pPr algn="ctr"/>
            <a:r>
              <a:rPr lang="en-US" sz="3200" b="1" dirty="0" smtClean="0"/>
              <a:t> </a:t>
            </a:r>
            <a:r>
              <a:rPr lang="en-US" sz="3200" dirty="0" smtClean="0"/>
              <a:t>Cyber </a:t>
            </a:r>
            <a:r>
              <a:rPr lang="en-US" sz="3200" dirty="0"/>
              <a:t>Attack Timelines for </a:t>
            </a:r>
            <a:r>
              <a:rPr lang="en-US" sz="3200" b="1" dirty="0"/>
              <a:t>March 2015 </a:t>
            </a:r>
          </a:p>
        </p:txBody>
      </p:sp>
    </p:spTree>
    <p:extLst>
      <p:ext uri="{BB962C8B-B14F-4D97-AF65-F5344CB8AC3E}">
        <p14:creationId xmlns="" xmlns:p14="http://schemas.microsoft.com/office/powerpoint/2010/main" val="302273398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743200" y="5379254"/>
            <a:ext cx="4191000" cy="1089427"/>
          </a:xfrm>
          <a:prstGeom prst="rect">
            <a:avLst/>
          </a:prstGeom>
        </p:spPr>
        <p:txBody>
          <a:bodyPr/>
          <a:lstStyle>
            <a:lvl1pPr algn="l" defTabSz="914400" rtl="0" eaLnBrk="1" latinLnBrk="0" hangingPunct="1">
              <a:spcBef>
                <a:spcPct val="0"/>
              </a:spcBef>
              <a:buNone/>
              <a:defRPr sz="2800" kern="1200" cap="all" baseline="0">
                <a:solidFill>
                  <a:schemeClr val="tx1"/>
                </a:solidFill>
                <a:latin typeface="+mj-lt"/>
                <a:ea typeface="+mj-ea"/>
                <a:cs typeface="+mj-cs"/>
              </a:defRPr>
            </a:lvl1pPr>
          </a:lstStyle>
          <a:p>
            <a:r>
              <a:rPr lang="bn-BD" sz="3600" b="1" dirty="0" smtClean="0"/>
              <a:t>সাইবার নিরাপত্তা</a:t>
            </a:r>
            <a:r>
              <a:rPr lang="en-US" sz="4800" b="1" dirty="0" smtClean="0"/>
              <a:t> </a:t>
            </a:r>
            <a:endParaRPr lang="en-US" sz="4800" b="1" dirty="0"/>
          </a:p>
        </p:txBody>
      </p:sp>
      <p:sp>
        <p:nvSpPr>
          <p:cNvPr id="3" name="Title 1"/>
          <p:cNvSpPr txBox="1">
            <a:spLocks/>
          </p:cNvSpPr>
          <p:nvPr/>
        </p:nvSpPr>
        <p:spPr>
          <a:xfrm>
            <a:off x="152400" y="381000"/>
            <a:ext cx="8229600" cy="3124199"/>
          </a:xfrm>
          <a:prstGeom prst="rect">
            <a:avLst/>
          </a:prstGeom>
        </p:spPr>
        <p:txBody>
          <a:bodyPr vert="horz" lIns="91440" tIns="45720" rIns="91440" bIns="0" rtlCol="0" anchor="b">
            <a:noAutofit/>
          </a:bodyPr>
          <a:lstStyle>
            <a:lvl1pPr algn="l" defTabSz="914400" rtl="0" eaLnBrk="1" latinLnBrk="0" hangingPunct="1">
              <a:spcBef>
                <a:spcPct val="0"/>
              </a:spcBef>
              <a:buNone/>
              <a:defRPr kumimoji="0" lang="en-US" sz="2800" b="0" i="0" u="none" strike="noStrike" kern="1200" cap="all" spc="0" normalizeH="0" baseline="0" noProof="0" dirty="0" smtClean="0">
                <a:ln>
                  <a:noFill/>
                </a:ln>
                <a:solidFill>
                  <a:srgbClr val="FFFFFF"/>
                </a:solidFill>
                <a:effectLst/>
                <a:uLnTx/>
                <a:uFillTx/>
                <a:latin typeface="+mj-lt"/>
                <a:ea typeface="+mj-ea"/>
                <a:cs typeface="+mj-cs"/>
              </a:defRPr>
            </a:lvl1pPr>
          </a:lstStyle>
          <a:p>
            <a:r>
              <a:rPr lang="en-US" sz="3600" b="1" dirty="0" smtClean="0">
                <a:solidFill>
                  <a:schemeClr val="tx1"/>
                </a:solidFill>
              </a:rPr>
              <a:t>Contents</a:t>
            </a:r>
          </a:p>
          <a:p>
            <a:pPr marL="571500" indent="-571500">
              <a:buFont typeface="Wingdings" pitchFamily="2" charset="2"/>
              <a:buChar char="q"/>
            </a:pPr>
            <a:r>
              <a:rPr lang="en-US" sz="4800" b="1" cap="none" dirty="0" smtClean="0">
                <a:solidFill>
                  <a:schemeClr val="accent2"/>
                </a:solidFill>
              </a:rPr>
              <a:t>Introduction</a:t>
            </a:r>
          </a:p>
          <a:p>
            <a:pPr marL="571500" indent="-571500">
              <a:buFont typeface="Wingdings" pitchFamily="2" charset="2"/>
              <a:buChar char="q"/>
            </a:pPr>
            <a:r>
              <a:rPr lang="en-US" sz="3200" b="1" cap="none" dirty="0" smtClean="0">
                <a:solidFill>
                  <a:schemeClr val="tx1"/>
                </a:solidFill>
              </a:rPr>
              <a:t>Types of Attract/Crimes</a:t>
            </a:r>
          </a:p>
          <a:p>
            <a:pPr marL="571500" indent="-571500">
              <a:buFont typeface="Wingdings" pitchFamily="2" charset="2"/>
              <a:buChar char="q"/>
            </a:pPr>
            <a:r>
              <a:rPr lang="en-US" sz="3200" b="1" cap="none" dirty="0" smtClean="0">
                <a:solidFill>
                  <a:schemeClr val="tx1"/>
                </a:solidFill>
              </a:rPr>
              <a:t>Suggestion/Tips for Protections</a:t>
            </a:r>
          </a:p>
          <a:p>
            <a:pPr marL="571500" indent="-571500">
              <a:buFont typeface="Wingdings" pitchFamily="2" charset="2"/>
              <a:buChar char="q"/>
            </a:pPr>
            <a:r>
              <a:rPr lang="en-US" sz="3200" b="1" cap="none" dirty="0" smtClean="0">
                <a:solidFill>
                  <a:schemeClr val="tx1"/>
                </a:solidFill>
              </a:rPr>
              <a:t>Challenges and Planning</a:t>
            </a:r>
          </a:p>
          <a:p>
            <a:pPr marL="571500" indent="-571500">
              <a:buFont typeface="Wingdings" pitchFamily="2" charset="2"/>
              <a:buChar char="q"/>
            </a:pPr>
            <a:r>
              <a:rPr lang="en-US" sz="3200" b="1" cap="none" dirty="0" smtClean="0">
                <a:solidFill>
                  <a:schemeClr val="tx1"/>
                </a:solidFill>
              </a:rPr>
              <a:t>Questions and Answer</a:t>
            </a:r>
            <a:endParaRPr lang="bn-BD" sz="2000" b="1" cap="none" dirty="0">
              <a:solidFill>
                <a:schemeClr val="accent6"/>
              </a:solidFill>
            </a:endParaRPr>
          </a:p>
        </p:txBody>
      </p:sp>
      <p:pic>
        <p:nvPicPr>
          <p:cNvPr id="11266" name="Picture 2"/>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6705600" y="3505200"/>
            <a:ext cx="2438400" cy="3048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2943525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barn(inVertical)">
                                      <p:cBhvr>
                                        <p:cTn id="7"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381000" y="462023"/>
            <a:ext cx="8279014" cy="40386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1367742" y="5382545"/>
            <a:ext cx="7162800" cy="584775"/>
          </a:xfrm>
          <a:prstGeom prst="rect">
            <a:avLst/>
          </a:prstGeom>
          <a:noFill/>
        </p:spPr>
        <p:txBody>
          <a:bodyPr wrap="square" rtlCol="0">
            <a:spAutoFit/>
          </a:bodyPr>
          <a:lstStyle/>
          <a:p>
            <a:pPr algn="ctr"/>
            <a:r>
              <a:rPr lang="en-US" sz="3200" b="1" dirty="0" smtClean="0"/>
              <a:t> </a:t>
            </a:r>
            <a:r>
              <a:rPr lang="en-US" sz="3200" dirty="0" smtClean="0"/>
              <a:t>Cyber </a:t>
            </a:r>
            <a:r>
              <a:rPr lang="en-US" sz="3200" dirty="0"/>
              <a:t>Attack Timelines for </a:t>
            </a:r>
            <a:r>
              <a:rPr lang="en-US" sz="3200" b="1" dirty="0"/>
              <a:t>March 2015 </a:t>
            </a:r>
          </a:p>
        </p:txBody>
      </p:sp>
    </p:spTree>
    <p:extLst>
      <p:ext uri="{BB962C8B-B14F-4D97-AF65-F5344CB8AC3E}">
        <p14:creationId xmlns="" xmlns:p14="http://schemas.microsoft.com/office/powerpoint/2010/main" val="99992254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1752600" y="381000"/>
            <a:ext cx="5715000" cy="448378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1371600" y="5382545"/>
            <a:ext cx="7162800" cy="1077218"/>
          </a:xfrm>
          <a:prstGeom prst="rect">
            <a:avLst/>
          </a:prstGeom>
          <a:noFill/>
        </p:spPr>
        <p:txBody>
          <a:bodyPr wrap="square" rtlCol="0">
            <a:spAutoFit/>
          </a:bodyPr>
          <a:lstStyle/>
          <a:p>
            <a:pPr algn="ctr"/>
            <a:r>
              <a:rPr lang="en-US" sz="3200" b="1" dirty="0"/>
              <a:t>Country Distribution </a:t>
            </a:r>
            <a:r>
              <a:rPr lang="en-US" sz="3200" b="1" dirty="0" smtClean="0"/>
              <a:t>chart</a:t>
            </a:r>
          </a:p>
          <a:p>
            <a:r>
              <a:rPr lang="en-US" sz="3200" dirty="0"/>
              <a:t>Cyber Attack Timelines for </a:t>
            </a:r>
            <a:r>
              <a:rPr lang="en-US" sz="3200" b="1" dirty="0"/>
              <a:t>March 2015 </a:t>
            </a:r>
          </a:p>
        </p:txBody>
      </p:sp>
    </p:spTree>
    <p:extLst>
      <p:ext uri="{BB962C8B-B14F-4D97-AF65-F5344CB8AC3E}">
        <p14:creationId xmlns="" xmlns:p14="http://schemas.microsoft.com/office/powerpoint/2010/main" val="68161188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rot="19140000">
            <a:off x="485746" y="1254971"/>
            <a:ext cx="6725173" cy="1439980"/>
          </a:xfrm>
        </p:spPr>
        <p:txBody>
          <a:bodyPr/>
          <a:lstStyle/>
          <a:p>
            <a:pPr algn="ctr"/>
            <a:r>
              <a:rPr lang="en-US" sz="5400" dirty="0" smtClean="0"/>
              <a:t>In 2008 </a:t>
            </a:r>
            <a:r>
              <a:rPr lang="en-US" dirty="0" smtClean="0"/>
              <a:t/>
            </a:r>
            <a:br>
              <a:rPr lang="en-US" dirty="0" smtClean="0"/>
            </a:br>
            <a:r>
              <a:rPr lang="en-US" dirty="0" smtClean="0"/>
              <a:t>A </a:t>
            </a:r>
            <a:r>
              <a:rPr lang="en-US" b="1" dirty="0" smtClean="0"/>
              <a:t>military </a:t>
            </a:r>
            <a:r>
              <a:rPr lang="en-US" b="1" dirty="0"/>
              <a:t>laptop in the </a:t>
            </a:r>
            <a:r>
              <a:rPr lang="en-US" b="1" dirty="0" smtClean="0"/>
              <a:t>Mideast </a:t>
            </a:r>
            <a:endParaRPr lang="en-US" dirty="0"/>
          </a:p>
        </p:txBody>
      </p:sp>
      <p:sp>
        <p:nvSpPr>
          <p:cNvPr id="5" name="Rectangle 4"/>
          <p:cNvSpPr/>
          <p:nvPr/>
        </p:nvSpPr>
        <p:spPr>
          <a:xfrm>
            <a:off x="4267200" y="3352800"/>
            <a:ext cx="4572000" cy="2862322"/>
          </a:xfrm>
          <a:prstGeom prst="rect">
            <a:avLst/>
          </a:prstGeom>
        </p:spPr>
        <p:txBody>
          <a:bodyPr>
            <a:spAutoFit/>
          </a:bodyPr>
          <a:lstStyle/>
          <a:p>
            <a:r>
              <a:rPr lang="en-US" sz="3600" b="1" dirty="0"/>
              <a:t>The most serious </a:t>
            </a:r>
            <a:r>
              <a:rPr lang="en-US" sz="3600" b="1" dirty="0" smtClean="0"/>
              <a:t>cyber </a:t>
            </a:r>
            <a:r>
              <a:rPr lang="en-US" sz="3600" b="1" dirty="0"/>
              <a:t>attack on the </a:t>
            </a:r>
            <a:endParaRPr lang="en-US" sz="3600" b="1" dirty="0" smtClean="0"/>
          </a:p>
          <a:p>
            <a:r>
              <a:rPr lang="en-US" sz="3600" b="1" dirty="0" smtClean="0"/>
              <a:t>US </a:t>
            </a:r>
            <a:r>
              <a:rPr lang="en-US" sz="3600" b="1" dirty="0"/>
              <a:t>military's networks </a:t>
            </a:r>
            <a:r>
              <a:rPr lang="en-US" sz="3600" b="1" dirty="0" smtClean="0"/>
              <a:t>FROM … … </a:t>
            </a:r>
          </a:p>
          <a:p>
            <a:r>
              <a:rPr lang="en-US" sz="3600" b="1" dirty="0" smtClean="0"/>
              <a:t>Flash Drive  </a:t>
            </a:r>
            <a:endParaRPr lang="en-US" sz="3600" dirty="0"/>
          </a:p>
        </p:txBody>
      </p:sp>
    </p:spTree>
    <p:extLst>
      <p:ext uri="{BB962C8B-B14F-4D97-AF65-F5344CB8AC3E}">
        <p14:creationId xmlns="" xmlns:p14="http://schemas.microsoft.com/office/powerpoint/2010/main" val="276142162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038600" y="2987040"/>
            <a:ext cx="5029200" cy="3724096"/>
          </a:xfrm>
          <a:prstGeom prst="rect">
            <a:avLst/>
          </a:prstGeom>
        </p:spPr>
        <p:txBody>
          <a:bodyPr wrap="square">
            <a:spAutoFit/>
          </a:bodyPr>
          <a:lstStyle/>
          <a:p>
            <a:r>
              <a:rPr lang="en-US" sz="2800" b="1" dirty="0">
                <a:solidFill>
                  <a:srgbClr val="000000"/>
                </a:solidFill>
                <a:latin typeface="Times New Roman"/>
                <a:ea typeface="Times New Roman"/>
              </a:rPr>
              <a:t>The energy company BP &gt;</a:t>
            </a:r>
          </a:p>
          <a:p>
            <a:r>
              <a:rPr lang="en-US" sz="2800" b="1" dirty="0">
                <a:solidFill>
                  <a:srgbClr val="FF0000"/>
                </a:solidFill>
                <a:latin typeface="Times New Roman"/>
                <a:ea typeface="Times New Roman"/>
              </a:rPr>
              <a:t>	</a:t>
            </a:r>
            <a:r>
              <a:rPr lang="en-US" sz="2800" b="1" u="sng" dirty="0">
                <a:solidFill>
                  <a:srgbClr val="000000"/>
                </a:solidFill>
                <a:latin typeface="Times New Roman"/>
                <a:ea typeface="Times New Roman"/>
              </a:rPr>
              <a:t>50,000 attempts/day   </a:t>
            </a:r>
          </a:p>
          <a:p>
            <a:endParaRPr lang="en-US" sz="2000" u="sng" dirty="0">
              <a:solidFill>
                <a:srgbClr val="000000"/>
              </a:solidFill>
              <a:latin typeface="Times New Roman"/>
              <a:ea typeface="Times New Roman"/>
            </a:endParaRPr>
          </a:p>
          <a:p>
            <a:r>
              <a:rPr lang="en-US" sz="2800" b="1" dirty="0">
                <a:solidFill>
                  <a:srgbClr val="000000"/>
                </a:solidFill>
                <a:latin typeface="Times New Roman"/>
                <a:ea typeface="Times New Roman"/>
              </a:rPr>
              <a:t>The Pentagon &gt; </a:t>
            </a:r>
          </a:p>
          <a:p>
            <a:r>
              <a:rPr lang="en-US" sz="2800" b="1" dirty="0">
                <a:solidFill>
                  <a:srgbClr val="FF0000"/>
                </a:solidFill>
                <a:latin typeface="Times New Roman"/>
                <a:ea typeface="Times New Roman"/>
              </a:rPr>
              <a:t>	</a:t>
            </a:r>
            <a:r>
              <a:rPr lang="en-US" sz="2800" b="1" u="sng" dirty="0">
                <a:solidFill>
                  <a:srgbClr val="000000"/>
                </a:solidFill>
                <a:latin typeface="Times New Roman"/>
                <a:ea typeface="Times New Roman"/>
              </a:rPr>
              <a:t>10 million attempts/Day</a:t>
            </a:r>
          </a:p>
          <a:p>
            <a:endParaRPr lang="en-US" sz="2000" u="sng" dirty="0">
              <a:solidFill>
                <a:srgbClr val="000000"/>
              </a:solidFill>
              <a:latin typeface="Times New Roman"/>
              <a:ea typeface="Times New Roman"/>
            </a:endParaRPr>
          </a:p>
          <a:p>
            <a:r>
              <a:rPr lang="en-US" sz="2800" b="1" dirty="0">
                <a:solidFill>
                  <a:srgbClr val="000000"/>
                </a:solidFill>
                <a:latin typeface="Times New Roman"/>
                <a:ea typeface="Times New Roman"/>
              </a:rPr>
              <a:t>The National Nuclear Security Administration</a:t>
            </a:r>
            <a:r>
              <a:rPr lang="en-US" sz="2800" dirty="0">
                <a:solidFill>
                  <a:srgbClr val="000000"/>
                </a:solidFill>
                <a:latin typeface="Times New Roman"/>
                <a:ea typeface="Times New Roman"/>
              </a:rPr>
              <a:t>&gt;</a:t>
            </a:r>
          </a:p>
          <a:p>
            <a:r>
              <a:rPr lang="en-US" sz="2800" dirty="0">
                <a:solidFill>
                  <a:srgbClr val="000000"/>
                </a:solidFill>
                <a:latin typeface="Times New Roman"/>
                <a:ea typeface="Times New Roman"/>
              </a:rPr>
              <a:t> 	</a:t>
            </a:r>
            <a:r>
              <a:rPr lang="en-US" sz="2800" b="1" u="sng" dirty="0">
                <a:solidFill>
                  <a:srgbClr val="000000"/>
                </a:solidFill>
                <a:latin typeface="Times New Roman"/>
                <a:ea typeface="Times New Roman"/>
              </a:rPr>
              <a:t>10 million/Day</a:t>
            </a:r>
            <a:endParaRPr lang="en-US" sz="2000" u="sng" dirty="0">
              <a:solidFill>
                <a:srgbClr val="000000"/>
              </a:solidFill>
              <a:latin typeface="Times New Roman"/>
              <a:ea typeface="Times New Roman"/>
            </a:endParaRPr>
          </a:p>
        </p:txBody>
      </p:sp>
      <p:sp>
        <p:nvSpPr>
          <p:cNvPr id="5" name="TextBox 4"/>
          <p:cNvSpPr txBox="1"/>
          <p:nvPr/>
        </p:nvSpPr>
        <p:spPr>
          <a:xfrm rot="19160328">
            <a:off x="1513678" y="1311138"/>
            <a:ext cx="5049844" cy="1600438"/>
          </a:xfrm>
          <a:prstGeom prst="rect">
            <a:avLst/>
          </a:prstGeom>
          <a:noFill/>
        </p:spPr>
        <p:txBody>
          <a:bodyPr wrap="none" rtlCol="0">
            <a:spAutoFit/>
          </a:bodyPr>
          <a:lstStyle/>
          <a:p>
            <a:r>
              <a:rPr lang="en-US" sz="4000" b="1" dirty="0">
                <a:solidFill>
                  <a:srgbClr val="000000"/>
                </a:solidFill>
              </a:rPr>
              <a:t>Cyber </a:t>
            </a:r>
            <a:r>
              <a:rPr lang="en-US" sz="4000" b="1" dirty="0" smtClean="0">
                <a:solidFill>
                  <a:srgbClr val="000000"/>
                </a:solidFill>
              </a:rPr>
              <a:t>Attack/Attempts</a:t>
            </a:r>
          </a:p>
          <a:p>
            <a:r>
              <a:rPr lang="en-US" sz="4000" b="1" dirty="0" smtClean="0">
                <a:solidFill>
                  <a:srgbClr val="000000"/>
                </a:solidFill>
              </a:rPr>
              <a:t>State/Country Level</a:t>
            </a:r>
            <a:endParaRPr lang="en-US" sz="4000" b="1" dirty="0">
              <a:solidFill>
                <a:srgbClr val="000000"/>
              </a:solidFill>
            </a:endParaRPr>
          </a:p>
          <a:p>
            <a:endParaRPr lang="en-US" dirty="0">
              <a:solidFill>
                <a:srgbClr val="000000"/>
              </a:solidFill>
            </a:endParaRPr>
          </a:p>
        </p:txBody>
      </p:sp>
    </p:spTree>
    <p:extLst>
      <p:ext uri="{BB962C8B-B14F-4D97-AF65-F5344CB8AC3E}">
        <p14:creationId xmlns="" xmlns:p14="http://schemas.microsoft.com/office/powerpoint/2010/main" val="43897629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743200" y="5379254"/>
            <a:ext cx="4191000" cy="1089427"/>
          </a:xfrm>
          <a:prstGeom prst="rect">
            <a:avLst/>
          </a:prstGeom>
        </p:spPr>
        <p:txBody>
          <a:bodyPr/>
          <a:lstStyle>
            <a:lvl1pPr algn="l" defTabSz="914400" rtl="0" eaLnBrk="1" latinLnBrk="0" hangingPunct="1">
              <a:spcBef>
                <a:spcPct val="0"/>
              </a:spcBef>
              <a:buNone/>
              <a:defRPr sz="2800" kern="1200" cap="all" baseline="0">
                <a:solidFill>
                  <a:schemeClr val="tx1"/>
                </a:solidFill>
                <a:latin typeface="+mj-lt"/>
                <a:ea typeface="+mj-ea"/>
                <a:cs typeface="+mj-cs"/>
              </a:defRPr>
            </a:lvl1pPr>
          </a:lstStyle>
          <a:p>
            <a:r>
              <a:rPr lang="bn-BD" sz="3600" b="1" dirty="0" smtClean="0">
                <a:solidFill>
                  <a:srgbClr val="000000"/>
                </a:solidFill>
              </a:rPr>
              <a:t>সাইবার নিরাপত্তা</a:t>
            </a:r>
            <a:r>
              <a:rPr lang="en-US" sz="4800" b="1" dirty="0" smtClean="0">
                <a:solidFill>
                  <a:srgbClr val="000000"/>
                </a:solidFill>
              </a:rPr>
              <a:t> </a:t>
            </a:r>
            <a:endParaRPr lang="en-US" sz="4800" b="1" dirty="0">
              <a:solidFill>
                <a:srgbClr val="000000"/>
              </a:solidFill>
            </a:endParaRPr>
          </a:p>
        </p:txBody>
      </p:sp>
      <p:sp>
        <p:nvSpPr>
          <p:cNvPr id="3" name="Title 1"/>
          <p:cNvSpPr txBox="1">
            <a:spLocks/>
          </p:cNvSpPr>
          <p:nvPr/>
        </p:nvSpPr>
        <p:spPr>
          <a:xfrm>
            <a:off x="152400" y="762000"/>
            <a:ext cx="8763000" cy="3124199"/>
          </a:xfrm>
          <a:prstGeom prst="rect">
            <a:avLst/>
          </a:prstGeom>
        </p:spPr>
        <p:txBody>
          <a:bodyPr vert="horz" lIns="91440" tIns="45720" rIns="91440" bIns="0" rtlCol="0" anchor="b">
            <a:noAutofit/>
          </a:bodyPr>
          <a:lstStyle>
            <a:lvl1pPr algn="l" defTabSz="914400" rtl="0" eaLnBrk="1" latinLnBrk="0" hangingPunct="1">
              <a:spcBef>
                <a:spcPct val="0"/>
              </a:spcBef>
              <a:buNone/>
              <a:defRPr kumimoji="0" lang="en-US" sz="2800" b="0" i="0" u="none" strike="noStrike" kern="1200" cap="all" spc="0" normalizeH="0" baseline="0" noProof="0" dirty="0" smtClean="0">
                <a:ln>
                  <a:noFill/>
                </a:ln>
                <a:solidFill>
                  <a:srgbClr val="FFFFFF"/>
                </a:solidFill>
                <a:effectLst/>
                <a:uLnTx/>
                <a:uFillTx/>
                <a:latin typeface="+mj-lt"/>
                <a:ea typeface="+mj-ea"/>
                <a:cs typeface="+mj-cs"/>
              </a:defRPr>
            </a:lvl1pPr>
          </a:lstStyle>
          <a:p>
            <a:r>
              <a:rPr sz="3600" b="1" dirty="0">
                <a:solidFill>
                  <a:srgbClr val="000000"/>
                </a:solidFill>
              </a:rPr>
              <a:t>Contents</a:t>
            </a:r>
          </a:p>
          <a:p>
            <a:pPr marL="571500" indent="-571500">
              <a:buFont typeface="Wingdings" pitchFamily="2" charset="2"/>
              <a:buChar char="q"/>
            </a:pPr>
            <a:r>
              <a:rPr sz="3200" b="1" cap="none" dirty="0">
                <a:solidFill>
                  <a:srgbClr val="000000"/>
                </a:solidFill>
              </a:rPr>
              <a:t>Introduction</a:t>
            </a:r>
          </a:p>
          <a:p>
            <a:pPr marL="571500" indent="-571500">
              <a:buFont typeface="Wingdings" pitchFamily="2" charset="2"/>
              <a:buChar char="q"/>
            </a:pPr>
            <a:r>
              <a:rPr sz="3200" b="1" cap="none" dirty="0">
                <a:solidFill>
                  <a:schemeClr val="tx1"/>
                </a:solidFill>
              </a:rPr>
              <a:t>Types of </a:t>
            </a:r>
            <a:r>
              <a:rPr sz="3200" b="1" cap="none" dirty="0" smtClean="0">
                <a:solidFill>
                  <a:schemeClr val="tx1"/>
                </a:solidFill>
              </a:rPr>
              <a:t>Attract/Crimes</a:t>
            </a:r>
            <a:endParaRPr sz="3200" b="1" dirty="0" smtClean="0">
              <a:solidFill>
                <a:schemeClr val="tx1"/>
              </a:solidFill>
            </a:endParaRPr>
          </a:p>
          <a:p>
            <a:pPr marL="571500" indent="-571500">
              <a:buFont typeface="Wingdings" pitchFamily="2" charset="2"/>
              <a:buChar char="q"/>
            </a:pPr>
            <a:r>
              <a:rPr sz="4000" b="1" cap="none" dirty="0" smtClean="0">
                <a:solidFill>
                  <a:schemeClr val="accent2"/>
                </a:solidFill>
              </a:rPr>
              <a:t>Law/Suggestion/Tips for Protections</a:t>
            </a:r>
          </a:p>
          <a:p>
            <a:pPr marL="571500" indent="-571500">
              <a:buFont typeface="Wingdings" pitchFamily="2" charset="2"/>
              <a:buChar char="q"/>
            </a:pPr>
            <a:r>
              <a:rPr sz="3200" b="1" cap="none" dirty="0" smtClean="0">
                <a:solidFill>
                  <a:schemeClr val="tx1"/>
                </a:solidFill>
              </a:rPr>
              <a:t>Challenges </a:t>
            </a:r>
            <a:r>
              <a:rPr sz="3200" b="1" cap="none" dirty="0">
                <a:solidFill>
                  <a:schemeClr val="tx1"/>
                </a:solidFill>
              </a:rPr>
              <a:t>and Planning</a:t>
            </a:r>
          </a:p>
          <a:p>
            <a:pPr marL="571500" indent="-571500">
              <a:buFont typeface="Wingdings" pitchFamily="2" charset="2"/>
              <a:buChar char="q"/>
            </a:pPr>
            <a:r>
              <a:rPr sz="3200" b="1" cap="none" dirty="0">
                <a:solidFill>
                  <a:srgbClr val="000000"/>
                </a:solidFill>
              </a:rPr>
              <a:t>Questions and Answer</a:t>
            </a:r>
            <a:endParaRPr lang="bn-BD" sz="2000" b="1" cap="none" dirty="0">
              <a:solidFill>
                <a:srgbClr val="506E94"/>
              </a:solidFill>
            </a:endParaRPr>
          </a:p>
        </p:txBody>
      </p:sp>
      <p:pic>
        <p:nvPicPr>
          <p:cNvPr id="11266" name="Picture 2"/>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6705600" y="3505200"/>
            <a:ext cx="2438400" cy="3048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77606281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743200" y="5379254"/>
            <a:ext cx="4191000" cy="1089427"/>
          </a:xfrm>
          <a:prstGeom prst="rect">
            <a:avLst/>
          </a:prstGeom>
        </p:spPr>
        <p:txBody>
          <a:bodyPr/>
          <a:lstStyle>
            <a:lvl1pPr algn="l" defTabSz="914400" rtl="0" eaLnBrk="1" latinLnBrk="0" hangingPunct="1">
              <a:spcBef>
                <a:spcPct val="0"/>
              </a:spcBef>
              <a:buNone/>
              <a:defRPr sz="2800" kern="1200" cap="all" baseline="0">
                <a:solidFill>
                  <a:schemeClr val="tx1"/>
                </a:solidFill>
                <a:latin typeface="+mj-lt"/>
                <a:ea typeface="+mj-ea"/>
                <a:cs typeface="+mj-cs"/>
              </a:defRPr>
            </a:lvl1pPr>
          </a:lstStyle>
          <a:p>
            <a:r>
              <a:rPr lang="bn-BD" sz="3600" b="1" dirty="0" smtClean="0">
                <a:solidFill>
                  <a:srgbClr val="000000"/>
                </a:solidFill>
              </a:rPr>
              <a:t>সাইবার নিরাপত্তা</a:t>
            </a:r>
            <a:r>
              <a:rPr lang="en-US" sz="4800" b="1" dirty="0" smtClean="0">
                <a:solidFill>
                  <a:srgbClr val="000000"/>
                </a:solidFill>
              </a:rPr>
              <a:t> </a:t>
            </a:r>
            <a:endParaRPr lang="en-US" sz="4800" b="1" dirty="0">
              <a:solidFill>
                <a:srgbClr val="000000"/>
              </a:solidFill>
            </a:endParaRPr>
          </a:p>
        </p:txBody>
      </p:sp>
      <p:sp>
        <p:nvSpPr>
          <p:cNvPr id="3" name="Title 1"/>
          <p:cNvSpPr txBox="1">
            <a:spLocks/>
          </p:cNvSpPr>
          <p:nvPr/>
        </p:nvSpPr>
        <p:spPr>
          <a:xfrm>
            <a:off x="243840" y="990600"/>
            <a:ext cx="8229600" cy="1562100"/>
          </a:xfrm>
          <a:prstGeom prst="rect">
            <a:avLst/>
          </a:prstGeom>
        </p:spPr>
        <p:txBody>
          <a:bodyPr vert="horz" lIns="91440" tIns="45720" rIns="91440" bIns="0" rtlCol="0" anchor="b">
            <a:noAutofit/>
          </a:bodyPr>
          <a:lstStyle>
            <a:lvl1pPr algn="l" defTabSz="914400" rtl="0" eaLnBrk="1" latinLnBrk="0" hangingPunct="1">
              <a:spcBef>
                <a:spcPct val="0"/>
              </a:spcBef>
              <a:buNone/>
              <a:defRPr kumimoji="0" lang="en-US" sz="2800" b="0" i="0" u="none" strike="noStrike" kern="1200" cap="all" spc="0" normalizeH="0" baseline="0" noProof="0" dirty="0" smtClean="0">
                <a:ln>
                  <a:noFill/>
                </a:ln>
                <a:solidFill>
                  <a:srgbClr val="FFFFFF"/>
                </a:solidFill>
                <a:effectLst/>
                <a:uLnTx/>
                <a:uFillTx/>
                <a:latin typeface="+mj-lt"/>
                <a:ea typeface="+mj-ea"/>
                <a:cs typeface="+mj-cs"/>
              </a:defRPr>
            </a:lvl1pPr>
          </a:lstStyle>
          <a:p>
            <a:r>
              <a:rPr lang="bn-BD" sz="7200" b="1" dirty="0" smtClean="0">
                <a:solidFill>
                  <a:srgbClr val="000000"/>
                </a:solidFill>
              </a:rPr>
              <a:t>আইন </a:t>
            </a:r>
            <a:r>
              <a:rPr lang="en-US" sz="7200" b="1" dirty="0" smtClean="0">
                <a:solidFill>
                  <a:srgbClr val="000000"/>
                </a:solidFill>
              </a:rPr>
              <a:t>…. …. …. </a:t>
            </a:r>
            <a:endParaRPr lang="bn-BD" sz="4800" b="1" cap="none" dirty="0">
              <a:solidFill>
                <a:srgbClr val="506E94"/>
              </a:solidFill>
            </a:endParaRPr>
          </a:p>
        </p:txBody>
      </p:sp>
      <p:pic>
        <p:nvPicPr>
          <p:cNvPr id="11266" name="Picture 2"/>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6705600" y="3505200"/>
            <a:ext cx="2438400" cy="3048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324311911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361950" y="2295525"/>
            <a:ext cx="8248650" cy="904875"/>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304800" y="981075"/>
            <a:ext cx="8220075" cy="1381125"/>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2052" name="Picture 4"/>
          <p:cNvPicPr>
            <a:picLocks noChangeAspect="1" noChangeArrowheads="1"/>
          </p:cNvPicPr>
          <p:nvPr/>
        </p:nvPicPr>
        <p:blipFill>
          <a:blip r:embed="rId4">
            <a:extLst>
              <a:ext uri="{28A0092B-C50C-407E-A947-70E740481C1C}">
                <a14:useLocalDpi xmlns="" xmlns:a14="http://schemas.microsoft.com/office/drawing/2010/main" val="0"/>
              </a:ext>
            </a:extLst>
          </a:blip>
          <a:srcRect/>
          <a:stretch>
            <a:fillRect/>
          </a:stretch>
        </p:blipFill>
        <p:spPr bwMode="auto">
          <a:xfrm>
            <a:off x="304800" y="3133725"/>
            <a:ext cx="8229600" cy="828675"/>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2053" name="Picture 5"/>
          <p:cNvPicPr>
            <a:picLocks noChangeAspect="1" noChangeArrowheads="1"/>
          </p:cNvPicPr>
          <p:nvPr/>
        </p:nvPicPr>
        <p:blipFill>
          <a:blip r:embed="rId5">
            <a:extLst>
              <a:ext uri="{28A0092B-C50C-407E-A947-70E740481C1C}">
                <a14:useLocalDpi xmlns="" xmlns:a14="http://schemas.microsoft.com/office/drawing/2010/main" val="0"/>
              </a:ext>
            </a:extLst>
          </a:blip>
          <a:srcRect/>
          <a:stretch>
            <a:fillRect/>
          </a:stretch>
        </p:blipFill>
        <p:spPr bwMode="auto">
          <a:xfrm>
            <a:off x="304800" y="3886200"/>
            <a:ext cx="8353425" cy="106680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2" name="TextBox 1"/>
          <p:cNvSpPr txBox="1"/>
          <p:nvPr/>
        </p:nvSpPr>
        <p:spPr>
          <a:xfrm>
            <a:off x="304800" y="528935"/>
            <a:ext cx="1507144" cy="461665"/>
          </a:xfrm>
          <a:prstGeom prst="rect">
            <a:avLst/>
          </a:prstGeom>
          <a:noFill/>
        </p:spPr>
        <p:txBody>
          <a:bodyPr wrap="none" rtlCol="0">
            <a:spAutoFit/>
          </a:bodyPr>
          <a:lstStyle/>
          <a:p>
            <a:r>
              <a:rPr lang="en-US" sz="2400" b="1" dirty="0">
                <a:solidFill>
                  <a:prstClr val="black"/>
                </a:solidFill>
              </a:rPr>
              <a:t>Section 54</a:t>
            </a:r>
          </a:p>
        </p:txBody>
      </p:sp>
      <p:sp>
        <p:nvSpPr>
          <p:cNvPr id="3" name="Title 2"/>
          <p:cNvSpPr>
            <a:spLocks noGrp="1"/>
          </p:cNvSpPr>
          <p:nvPr>
            <p:ph type="title"/>
          </p:nvPr>
        </p:nvSpPr>
        <p:spPr>
          <a:xfrm>
            <a:off x="2971800" y="5867400"/>
            <a:ext cx="3276600" cy="548640"/>
          </a:xfrm>
        </p:spPr>
        <p:txBody>
          <a:bodyPr/>
          <a:lstStyle/>
          <a:p>
            <a:r>
              <a:rPr lang="en-US" dirty="0" smtClean="0"/>
              <a:t>Cyber law</a:t>
            </a:r>
            <a:endParaRPr lang="en-US" dirty="0"/>
          </a:p>
        </p:txBody>
      </p:sp>
    </p:spTree>
    <p:extLst>
      <p:ext uri="{BB962C8B-B14F-4D97-AF65-F5344CB8AC3E}">
        <p14:creationId xmlns="" xmlns:p14="http://schemas.microsoft.com/office/powerpoint/2010/main" val="178353353"/>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295275" y="457200"/>
            <a:ext cx="8543925" cy="171450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428624" y="2438400"/>
            <a:ext cx="8277225" cy="1971675"/>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6" name="Title 2"/>
          <p:cNvSpPr txBox="1">
            <a:spLocks/>
          </p:cNvSpPr>
          <p:nvPr/>
        </p:nvSpPr>
        <p:spPr>
          <a:xfrm>
            <a:off x="3048000" y="5593080"/>
            <a:ext cx="3276600" cy="548640"/>
          </a:xfrm>
          <a:prstGeom prst="rect">
            <a:avLst/>
          </a:prstGeom>
        </p:spPr>
        <p:txBody>
          <a:bodyPr vert="horz" lIns="91440" tIns="45720" rIns="91440" bIns="45720" rtlCol="0" anchor="ctr">
            <a:noAutofit/>
          </a:bodyPr>
          <a:lstStyle>
            <a:lvl1pPr algn="l" defTabSz="914400" rtl="0" eaLnBrk="1" latinLnBrk="0" hangingPunct="1">
              <a:spcBef>
                <a:spcPct val="0"/>
              </a:spcBef>
              <a:buNone/>
              <a:defRPr sz="2800" kern="1200" cap="all" baseline="0">
                <a:solidFill>
                  <a:schemeClr val="tx1"/>
                </a:solidFill>
                <a:latin typeface="+mj-lt"/>
                <a:ea typeface="+mj-ea"/>
                <a:cs typeface="+mj-cs"/>
              </a:defRPr>
            </a:lvl1pPr>
          </a:lstStyle>
          <a:p>
            <a:r>
              <a:rPr lang="en-US" dirty="0" smtClean="0">
                <a:solidFill>
                  <a:srgbClr val="000000"/>
                </a:solidFill>
              </a:rPr>
              <a:t>Cyber law</a:t>
            </a:r>
            <a:endParaRPr lang="en-US" dirty="0">
              <a:solidFill>
                <a:srgbClr val="000000"/>
              </a:solidFill>
            </a:endParaRPr>
          </a:p>
        </p:txBody>
      </p:sp>
    </p:spTree>
    <p:extLst>
      <p:ext uri="{BB962C8B-B14F-4D97-AF65-F5344CB8AC3E}">
        <p14:creationId xmlns="" xmlns:p14="http://schemas.microsoft.com/office/powerpoint/2010/main" val="730538398"/>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ChangeArrowheads="1"/>
          </p:cNvSpPr>
          <p:nvPr>
            <p:ph type="title"/>
          </p:nvPr>
        </p:nvSpPr>
        <p:spPr>
          <a:xfrm>
            <a:off x="134938" y="609600"/>
            <a:ext cx="8885237" cy="801688"/>
          </a:xfrm>
        </p:spPr>
        <p:txBody>
          <a:bodyPr/>
          <a:lstStyle/>
          <a:p>
            <a:pPr algn="l"/>
            <a:r>
              <a:rPr lang="en-US" sz="3600" b="1" dirty="0">
                <a:solidFill>
                  <a:schemeClr val="tx1"/>
                </a:solidFill>
              </a:rPr>
              <a:t>Handling </a:t>
            </a:r>
            <a:r>
              <a:rPr lang="en-US" sz="3600" b="1" dirty="0" smtClean="0">
                <a:solidFill>
                  <a:schemeClr val="tx1"/>
                </a:solidFill>
              </a:rPr>
              <a:t>Evidence: Recommendations</a:t>
            </a:r>
            <a:endParaRPr lang="en-US" sz="2400" b="1" dirty="0">
              <a:solidFill>
                <a:schemeClr val="tx1"/>
              </a:solidFill>
            </a:endParaRPr>
          </a:p>
        </p:txBody>
      </p:sp>
      <p:sp>
        <p:nvSpPr>
          <p:cNvPr id="84995" name="Rectangle 3"/>
          <p:cNvSpPr>
            <a:spLocks noGrp="1" noChangeArrowheads="1"/>
          </p:cNvSpPr>
          <p:nvPr>
            <p:ph type="body" idx="1"/>
          </p:nvPr>
        </p:nvSpPr>
        <p:spPr>
          <a:xfrm>
            <a:off x="381000" y="2103438"/>
            <a:ext cx="7848600" cy="3763962"/>
          </a:xfrm>
        </p:spPr>
        <p:txBody>
          <a:bodyPr/>
          <a:lstStyle/>
          <a:p>
            <a:r>
              <a:rPr lang="en-US" dirty="0"/>
              <a:t>Admissibility of Evidence</a:t>
            </a:r>
          </a:p>
          <a:p>
            <a:pPr lvl="1"/>
            <a:r>
              <a:rPr lang="en-US" b="1" u="sng" dirty="0"/>
              <a:t>Legal rules</a:t>
            </a:r>
            <a:r>
              <a:rPr lang="en-US" dirty="0"/>
              <a:t> which determine whether potential evidence can be considered by a court</a:t>
            </a:r>
          </a:p>
          <a:p>
            <a:pPr lvl="1"/>
            <a:r>
              <a:rPr lang="en-US" dirty="0"/>
              <a:t>Must be obtained in a manner which ensures the </a:t>
            </a:r>
          </a:p>
          <a:p>
            <a:pPr lvl="2"/>
            <a:r>
              <a:rPr lang="en-US" dirty="0"/>
              <a:t>Authenticity</a:t>
            </a:r>
          </a:p>
          <a:p>
            <a:pPr lvl="2"/>
            <a:r>
              <a:rPr lang="en-US" dirty="0"/>
              <a:t>Validity </a:t>
            </a:r>
          </a:p>
          <a:p>
            <a:pPr lvl="2"/>
            <a:r>
              <a:rPr lang="en-US" dirty="0"/>
              <a:t>No tampering had taken place</a:t>
            </a:r>
          </a:p>
        </p:txBody>
      </p:sp>
    </p:spTree>
    <p:extLst>
      <p:ext uri="{BB962C8B-B14F-4D97-AF65-F5344CB8AC3E}">
        <p14:creationId xmlns="" xmlns:p14="http://schemas.microsoft.com/office/powerpoint/2010/main" val="3297345616"/>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2"/>
          <p:cNvSpPr>
            <a:spLocks noGrp="1" noChangeArrowheads="1"/>
          </p:cNvSpPr>
          <p:nvPr>
            <p:ph type="title"/>
          </p:nvPr>
        </p:nvSpPr>
        <p:spPr>
          <a:xfrm>
            <a:off x="152400" y="762000"/>
            <a:ext cx="8885237" cy="1155700"/>
          </a:xfrm>
        </p:spPr>
        <p:txBody>
          <a:bodyPr/>
          <a:lstStyle/>
          <a:p>
            <a:pPr algn="l"/>
            <a:r>
              <a:rPr lang="en-US" sz="3600" b="1" dirty="0">
                <a:solidFill>
                  <a:schemeClr val="tx1"/>
                </a:solidFill>
              </a:rPr>
              <a:t>Handling </a:t>
            </a:r>
            <a:r>
              <a:rPr lang="en-US" sz="3600" b="1" dirty="0" smtClean="0">
                <a:solidFill>
                  <a:schemeClr val="tx1"/>
                </a:solidFill>
              </a:rPr>
              <a:t>Evidence: Recommendations</a:t>
            </a:r>
            <a:endParaRPr lang="en-US" sz="3600" b="1" dirty="0">
              <a:solidFill>
                <a:schemeClr val="tx1"/>
              </a:solidFill>
            </a:endParaRPr>
          </a:p>
        </p:txBody>
      </p:sp>
      <p:sp>
        <p:nvSpPr>
          <p:cNvPr id="172035" name="Rectangle 3"/>
          <p:cNvSpPr>
            <a:spLocks noGrp="1" noChangeArrowheads="1"/>
          </p:cNvSpPr>
          <p:nvPr>
            <p:ph type="body" idx="1"/>
          </p:nvPr>
        </p:nvSpPr>
        <p:spPr>
          <a:xfrm>
            <a:off x="152400" y="1905000"/>
            <a:ext cx="8896350" cy="4135437"/>
          </a:xfrm>
        </p:spPr>
        <p:txBody>
          <a:bodyPr/>
          <a:lstStyle/>
          <a:p>
            <a:r>
              <a:rPr lang="en-US" sz="2400" b="1" dirty="0"/>
              <a:t>No possible</a:t>
            </a:r>
            <a:r>
              <a:rPr lang="en-US" sz="2400" dirty="0"/>
              <a:t> evidence is </a:t>
            </a:r>
          </a:p>
          <a:p>
            <a:pPr lvl="1"/>
            <a:r>
              <a:rPr lang="en-US" sz="2400" dirty="0"/>
              <a:t>Damaged</a:t>
            </a:r>
          </a:p>
          <a:p>
            <a:pPr lvl="1"/>
            <a:r>
              <a:rPr lang="en-US" sz="2400" dirty="0"/>
              <a:t>Destroyed</a:t>
            </a:r>
          </a:p>
          <a:p>
            <a:pPr lvl="1"/>
            <a:r>
              <a:rPr lang="en-US" sz="2400" dirty="0"/>
              <a:t>Otherwise compromised by the procedures used to search the computer</a:t>
            </a:r>
          </a:p>
          <a:p>
            <a:r>
              <a:rPr lang="en-US" sz="2400" b="1" u="sng" dirty="0"/>
              <a:t>Preventing viruses</a:t>
            </a:r>
            <a:r>
              <a:rPr lang="en-US" sz="2400" dirty="0"/>
              <a:t> from being introduced to a computer during the analysis process</a:t>
            </a:r>
          </a:p>
          <a:p>
            <a:r>
              <a:rPr lang="en-US" sz="2400" dirty="0"/>
              <a:t>Extracted / relevant evidence is properly handled and protected from later </a:t>
            </a:r>
            <a:r>
              <a:rPr lang="en-US" sz="2400" b="1" u="sng" dirty="0"/>
              <a:t>mechanical or electromagnetic damage </a:t>
            </a:r>
            <a:br>
              <a:rPr lang="en-US" sz="2400" b="1" u="sng" dirty="0"/>
            </a:br>
            <a:endParaRPr lang="en-US" sz="2400" b="1" u="sng" dirty="0"/>
          </a:p>
        </p:txBody>
      </p:sp>
    </p:spTree>
    <p:extLst>
      <p:ext uri="{BB962C8B-B14F-4D97-AF65-F5344CB8AC3E}">
        <p14:creationId xmlns="" xmlns:p14="http://schemas.microsoft.com/office/powerpoint/2010/main" val="64094364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Rectangle 1"/>
          <p:cNvSpPr>
            <a:spLocks noChangeArrowheads="1"/>
          </p:cNvSpPr>
          <p:nvPr/>
        </p:nvSpPr>
        <p:spPr bwMode="auto">
          <a:xfrm>
            <a:off x="1268413" y="1524000"/>
            <a:ext cx="6378575" cy="43084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pPr fontAlgn="base">
              <a:spcBef>
                <a:spcPct val="0"/>
              </a:spcBef>
              <a:spcAft>
                <a:spcPct val="0"/>
              </a:spcAft>
            </a:pPr>
            <a:r>
              <a:rPr lang="en-US" sz="2400" b="1">
                <a:solidFill>
                  <a:prstClr val="black"/>
                </a:solidFill>
                <a:latin typeface="Calibri" pitchFamily="34" charset="0"/>
                <a:cs typeface="Arial" charset="0"/>
              </a:rPr>
              <a:t>          What is a Cyber Security?</a:t>
            </a:r>
          </a:p>
          <a:p>
            <a:pPr fontAlgn="base">
              <a:spcBef>
                <a:spcPct val="0"/>
              </a:spcBef>
              <a:spcAft>
                <a:spcPct val="0"/>
              </a:spcAft>
            </a:pPr>
            <a:endParaRPr lang="en-US" sz="2400" b="1">
              <a:solidFill>
                <a:prstClr val="black"/>
              </a:solidFill>
              <a:latin typeface="Calibri" pitchFamily="34" charset="0"/>
              <a:cs typeface="Arial" charset="0"/>
            </a:endParaRPr>
          </a:p>
          <a:p>
            <a:pPr algn="just" fontAlgn="base">
              <a:spcBef>
                <a:spcPct val="0"/>
              </a:spcBef>
              <a:spcAft>
                <a:spcPct val="0"/>
              </a:spcAft>
            </a:pPr>
            <a:r>
              <a:rPr lang="en-US" sz="2400" i="1">
                <a:solidFill>
                  <a:prstClr val="black"/>
                </a:solidFill>
                <a:latin typeface="Calibri" pitchFamily="34" charset="0"/>
                <a:cs typeface="Arial" charset="0"/>
              </a:rPr>
              <a:t>‘Cybersecurity is the body of technologies, processes and practices designed to protect networks, computers, programs and data from attack, damage or unauthorized</a:t>
            </a:r>
            <a:r>
              <a:rPr lang="en-US" sz="2400">
                <a:solidFill>
                  <a:prstClr val="black"/>
                </a:solidFill>
                <a:latin typeface="Calibri" pitchFamily="34" charset="0"/>
                <a:cs typeface="Arial" charset="0"/>
              </a:rPr>
              <a:t>’</a:t>
            </a:r>
          </a:p>
          <a:p>
            <a:pPr algn="just" fontAlgn="base">
              <a:spcBef>
                <a:spcPct val="0"/>
              </a:spcBef>
              <a:spcAft>
                <a:spcPct val="0"/>
              </a:spcAft>
            </a:pPr>
            <a:endParaRPr lang="en-US" sz="2400">
              <a:solidFill>
                <a:prstClr val="black"/>
              </a:solidFill>
              <a:latin typeface="Calibri" pitchFamily="34" charset="0"/>
              <a:cs typeface="Arial" charset="0"/>
            </a:endParaRPr>
          </a:p>
          <a:p>
            <a:pPr algn="just" fontAlgn="base">
              <a:spcBef>
                <a:spcPct val="0"/>
              </a:spcBef>
              <a:spcAft>
                <a:spcPct val="0"/>
              </a:spcAft>
            </a:pPr>
            <a:r>
              <a:rPr lang="en-US" sz="2000">
                <a:solidFill>
                  <a:prstClr val="black"/>
                </a:solidFill>
                <a:latin typeface="Calibri" pitchFamily="34" charset="0"/>
                <a:cs typeface="Arial" charset="0"/>
                <a:hlinkClick r:id="rId2"/>
              </a:rPr>
              <a:t>http://whatis.techtarget.com/definition/cybersecurity</a:t>
            </a:r>
            <a:endParaRPr lang="en-US" sz="2000">
              <a:solidFill>
                <a:prstClr val="black"/>
              </a:solidFill>
              <a:latin typeface="Calibri" pitchFamily="34" charset="0"/>
              <a:cs typeface="Arial" charset="0"/>
            </a:endParaRPr>
          </a:p>
          <a:p>
            <a:pPr algn="just" fontAlgn="base">
              <a:spcBef>
                <a:spcPct val="0"/>
              </a:spcBef>
              <a:spcAft>
                <a:spcPct val="0"/>
              </a:spcAft>
            </a:pPr>
            <a:endParaRPr lang="en-US" sz="2000">
              <a:solidFill>
                <a:prstClr val="black"/>
              </a:solidFill>
              <a:latin typeface="Calibri" pitchFamily="34" charset="0"/>
              <a:cs typeface="Arial" charset="0"/>
            </a:endParaRPr>
          </a:p>
          <a:p>
            <a:pPr algn="just" fontAlgn="base">
              <a:spcBef>
                <a:spcPct val="0"/>
              </a:spcBef>
              <a:spcAft>
                <a:spcPct val="0"/>
              </a:spcAft>
            </a:pPr>
            <a:endParaRPr lang="en-US">
              <a:solidFill>
                <a:prstClr val="black"/>
              </a:solidFill>
              <a:latin typeface="Calibri" pitchFamily="34" charset="0"/>
              <a:cs typeface="Arial" charset="0"/>
            </a:endParaRPr>
          </a:p>
          <a:p>
            <a:pPr algn="just" fontAlgn="base">
              <a:spcBef>
                <a:spcPct val="0"/>
              </a:spcBef>
              <a:spcAft>
                <a:spcPct val="0"/>
              </a:spcAft>
            </a:pPr>
            <a:r>
              <a:rPr lang="en-US">
                <a:solidFill>
                  <a:prstClr val="black"/>
                </a:solidFill>
                <a:latin typeface="Calibri" pitchFamily="34" charset="0"/>
                <a:cs typeface="Arial" charset="0"/>
              </a:rPr>
              <a:t>‘</a:t>
            </a:r>
            <a:r>
              <a:rPr lang="en-US" sz="2400" b="1">
                <a:solidFill>
                  <a:prstClr val="black"/>
                </a:solidFill>
                <a:latin typeface="Calibri" pitchFamily="34" charset="0"/>
                <a:cs typeface="Arial" charset="0"/>
              </a:rPr>
              <a:t>A major part of Cyber Security is to fix broken software’</a:t>
            </a:r>
          </a:p>
        </p:txBody>
      </p:sp>
    </p:spTree>
    <p:extLst>
      <p:ext uri="{BB962C8B-B14F-4D97-AF65-F5344CB8AC3E}">
        <p14:creationId xmlns="" xmlns:p14="http://schemas.microsoft.com/office/powerpoint/2010/main" val="287496932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914400"/>
            <a:ext cx="4953000" cy="1089427"/>
          </a:xfrm>
        </p:spPr>
        <p:txBody>
          <a:bodyPr/>
          <a:lstStyle/>
          <a:p>
            <a:r>
              <a:rPr lang="bn-BD" sz="4400" b="1" dirty="0" smtClean="0">
                <a:solidFill>
                  <a:schemeClr val="tx1"/>
                </a:solidFill>
              </a:rPr>
              <a:t>সাইবার নিরাপত্তা</a:t>
            </a:r>
            <a:endParaRPr lang="en-US" sz="4400" b="1" dirty="0">
              <a:solidFill>
                <a:schemeClr val="tx1"/>
              </a:solidFill>
            </a:endParaRPr>
          </a:p>
        </p:txBody>
      </p:sp>
      <p:sp>
        <p:nvSpPr>
          <p:cNvPr id="5" name="Title 1"/>
          <p:cNvSpPr txBox="1">
            <a:spLocks/>
          </p:cNvSpPr>
          <p:nvPr/>
        </p:nvSpPr>
        <p:spPr>
          <a:xfrm>
            <a:off x="2476500" y="3810000"/>
            <a:ext cx="6324600" cy="2041227"/>
          </a:xfrm>
          <a:prstGeom prst="rect">
            <a:avLst/>
          </a:prstGeom>
        </p:spPr>
        <p:txBody>
          <a:bodyPr vert="horz" lIns="91440" tIns="45720" rIns="91440" bIns="0" rtlCol="0" anchor="b">
            <a:noAutofit/>
          </a:bodyPr>
          <a:lstStyle>
            <a:lvl1pPr algn="l" defTabSz="914400" rtl="0" eaLnBrk="1" latinLnBrk="0" hangingPunct="1">
              <a:spcBef>
                <a:spcPct val="0"/>
              </a:spcBef>
              <a:buNone/>
              <a:defRPr kumimoji="0" lang="en-US" sz="2800" b="0" i="0" u="none" strike="noStrike" kern="1200" cap="all" spc="0" normalizeH="0" baseline="0" noProof="0" dirty="0" smtClean="0">
                <a:ln>
                  <a:noFill/>
                </a:ln>
                <a:solidFill>
                  <a:srgbClr val="FFFFFF"/>
                </a:solidFill>
                <a:effectLst/>
                <a:uLnTx/>
                <a:uFillTx/>
                <a:latin typeface="+mj-lt"/>
                <a:ea typeface="+mj-ea"/>
                <a:cs typeface="+mj-cs"/>
              </a:defRPr>
            </a:lvl1pPr>
          </a:lstStyle>
          <a:p>
            <a:pPr marL="571500" indent="-571500">
              <a:buFont typeface="Wingdings" pitchFamily="2" charset="2"/>
              <a:buChar char="q"/>
            </a:pPr>
            <a:r>
              <a:rPr sz="4400" b="1" cap="none" dirty="0">
                <a:solidFill>
                  <a:srgbClr val="00B050"/>
                </a:solidFill>
              </a:rPr>
              <a:t>Individuals</a:t>
            </a:r>
          </a:p>
          <a:p>
            <a:pPr marL="571500" indent="-571500">
              <a:buFont typeface="Wingdings" pitchFamily="2" charset="2"/>
              <a:buChar char="q"/>
            </a:pPr>
            <a:r>
              <a:rPr sz="4400" b="1" cap="none" dirty="0">
                <a:solidFill>
                  <a:srgbClr val="00B050"/>
                </a:solidFill>
              </a:rPr>
              <a:t>Industry/Organizations</a:t>
            </a:r>
          </a:p>
          <a:p>
            <a:pPr marL="571500" indent="-571500">
              <a:buFont typeface="Wingdings" pitchFamily="2" charset="2"/>
              <a:buChar char="q"/>
            </a:pPr>
            <a:r>
              <a:rPr sz="4400" b="1" cap="none" dirty="0">
                <a:solidFill>
                  <a:srgbClr val="000000"/>
                </a:solidFill>
              </a:rPr>
              <a:t>State/Country </a:t>
            </a:r>
            <a:endParaRPr lang="bn-BD" sz="3200" b="1" cap="none" dirty="0">
              <a:solidFill>
                <a:srgbClr val="000000"/>
              </a:solidFill>
            </a:endParaRPr>
          </a:p>
        </p:txBody>
      </p:sp>
      <p:pic>
        <p:nvPicPr>
          <p:cNvPr id="6" name="Picture 5"/>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4419600" y="609600"/>
            <a:ext cx="2438400" cy="2438400"/>
          </a:xfrm>
          <a:prstGeom prst="rect">
            <a:avLst/>
          </a:prstGeom>
        </p:spPr>
      </p:pic>
    </p:spTree>
    <p:extLst>
      <p:ext uri="{BB962C8B-B14F-4D97-AF65-F5344CB8AC3E}">
        <p14:creationId xmlns="" xmlns:p14="http://schemas.microsoft.com/office/powerpoint/2010/main" val="869762146"/>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743200" y="5379254"/>
            <a:ext cx="4191000" cy="1089427"/>
          </a:xfrm>
          <a:prstGeom prst="rect">
            <a:avLst/>
          </a:prstGeom>
        </p:spPr>
        <p:txBody>
          <a:bodyPr/>
          <a:lstStyle>
            <a:lvl1pPr algn="l" defTabSz="914400" rtl="0" eaLnBrk="1" latinLnBrk="0" hangingPunct="1">
              <a:spcBef>
                <a:spcPct val="0"/>
              </a:spcBef>
              <a:buNone/>
              <a:defRPr sz="2800" kern="1200" cap="all" baseline="0">
                <a:solidFill>
                  <a:schemeClr val="tx1"/>
                </a:solidFill>
                <a:latin typeface="+mj-lt"/>
                <a:ea typeface="+mj-ea"/>
                <a:cs typeface="+mj-cs"/>
              </a:defRPr>
            </a:lvl1pPr>
          </a:lstStyle>
          <a:p>
            <a:r>
              <a:rPr lang="bn-BD" sz="3600" b="1" dirty="0" smtClean="0">
                <a:solidFill>
                  <a:srgbClr val="000000"/>
                </a:solidFill>
              </a:rPr>
              <a:t>সাইবার নিরাপত্তা</a:t>
            </a:r>
            <a:r>
              <a:rPr lang="en-US" sz="4800" b="1" dirty="0" smtClean="0">
                <a:solidFill>
                  <a:srgbClr val="000000"/>
                </a:solidFill>
              </a:rPr>
              <a:t> </a:t>
            </a:r>
            <a:endParaRPr lang="en-US" sz="4800" b="1" dirty="0">
              <a:solidFill>
                <a:srgbClr val="000000"/>
              </a:solidFill>
            </a:endParaRPr>
          </a:p>
        </p:txBody>
      </p:sp>
      <p:sp>
        <p:nvSpPr>
          <p:cNvPr id="3" name="Title 1"/>
          <p:cNvSpPr txBox="1">
            <a:spLocks/>
          </p:cNvSpPr>
          <p:nvPr/>
        </p:nvSpPr>
        <p:spPr>
          <a:xfrm>
            <a:off x="243840" y="990600"/>
            <a:ext cx="8229600" cy="1562100"/>
          </a:xfrm>
          <a:prstGeom prst="rect">
            <a:avLst/>
          </a:prstGeom>
        </p:spPr>
        <p:txBody>
          <a:bodyPr vert="horz" lIns="91440" tIns="45720" rIns="91440" bIns="0" rtlCol="0" anchor="b">
            <a:noAutofit/>
          </a:bodyPr>
          <a:lstStyle>
            <a:lvl1pPr algn="l" defTabSz="914400" rtl="0" eaLnBrk="1" latinLnBrk="0" hangingPunct="1">
              <a:spcBef>
                <a:spcPct val="0"/>
              </a:spcBef>
              <a:buNone/>
              <a:defRPr kumimoji="0" lang="en-US" sz="2800" b="0" i="0" u="none" strike="noStrike" kern="1200" cap="all" spc="0" normalizeH="0" baseline="0" noProof="0" dirty="0" smtClean="0">
                <a:ln>
                  <a:noFill/>
                </a:ln>
                <a:solidFill>
                  <a:srgbClr val="FFFFFF"/>
                </a:solidFill>
                <a:effectLst/>
                <a:uLnTx/>
                <a:uFillTx/>
                <a:latin typeface="+mj-lt"/>
                <a:ea typeface="+mj-ea"/>
                <a:cs typeface="+mj-cs"/>
              </a:defRPr>
            </a:lvl1pPr>
          </a:lstStyle>
          <a:p>
            <a:r>
              <a:rPr lang="bn-IN" sz="4400" b="1" dirty="0">
                <a:solidFill>
                  <a:srgbClr val="000000"/>
                </a:solidFill>
                <a:latin typeface="Calibri"/>
                <a:ea typeface="Calibri"/>
              </a:rPr>
              <a:t>অ্যান্ড্রয়েড ওএসের জন্য নিরাপত্তা</a:t>
            </a:r>
            <a:r>
              <a:rPr lang="bn-BD" sz="4400" b="1" dirty="0">
                <a:solidFill>
                  <a:srgbClr val="000000"/>
                </a:solidFill>
                <a:latin typeface="Calibri"/>
                <a:ea typeface="Calibri"/>
              </a:rPr>
              <a:t> </a:t>
            </a:r>
            <a:r>
              <a:rPr lang="bn-BD" sz="3600" b="1" dirty="0">
                <a:solidFill>
                  <a:srgbClr val="000000"/>
                </a:solidFill>
                <a:latin typeface="Calibri"/>
                <a:ea typeface="Calibri"/>
              </a:rPr>
              <a:t>(</a:t>
            </a:r>
            <a:r>
              <a:rPr lang="bn-IN" sz="3600" b="1" dirty="0">
                <a:solidFill>
                  <a:srgbClr val="000000"/>
                </a:solidFill>
              </a:rPr>
              <a:t>টাইমস অব ইন্ডিয়া।</a:t>
            </a:r>
            <a:r>
              <a:rPr lang="bn-BD" sz="3600" b="1" dirty="0">
                <a:solidFill>
                  <a:srgbClr val="000000"/>
                </a:solidFill>
              </a:rPr>
              <a:t>)</a:t>
            </a:r>
            <a:endParaRPr lang="bn-BD" sz="2000" b="1" cap="none" dirty="0">
              <a:solidFill>
                <a:srgbClr val="506E94"/>
              </a:solidFill>
            </a:endParaRPr>
          </a:p>
        </p:txBody>
      </p:sp>
      <p:pic>
        <p:nvPicPr>
          <p:cNvPr id="11266" name="Picture 2"/>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6705600" y="3505200"/>
            <a:ext cx="2438400" cy="3048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1915099256"/>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981200" y="1371600"/>
            <a:ext cx="5453789" cy="3354765"/>
          </a:xfrm>
          <a:prstGeom prst="rect">
            <a:avLst/>
          </a:prstGeom>
        </p:spPr>
        <p:txBody>
          <a:bodyPr wrap="square">
            <a:spAutoFit/>
          </a:bodyPr>
          <a:lstStyle/>
          <a:p>
            <a:pPr marL="285750" indent="-285750">
              <a:buFont typeface="Wingdings" pitchFamily="2" charset="2"/>
              <a:buChar char="q"/>
            </a:pPr>
            <a:r>
              <a:rPr lang="bn-IN" sz="3200" b="1" dirty="0">
                <a:solidFill>
                  <a:srgbClr val="000000"/>
                </a:solidFill>
              </a:rPr>
              <a:t>স্ক্রিন লক ব্যবহার করুন</a:t>
            </a:r>
            <a:endParaRPr lang="bn-BD" sz="3200" b="1" dirty="0">
              <a:solidFill>
                <a:srgbClr val="000000"/>
              </a:solidFill>
            </a:endParaRPr>
          </a:p>
          <a:p>
            <a:pPr algn="just"/>
            <a:endParaRPr lang="bn-BD" sz="2400" b="1" dirty="0">
              <a:solidFill>
                <a:srgbClr val="000000"/>
              </a:solidFill>
            </a:endParaRPr>
          </a:p>
          <a:p>
            <a:pPr algn="just"/>
            <a:r>
              <a:rPr lang="bn-IN" sz="2400" b="1" dirty="0">
                <a:solidFill>
                  <a:srgbClr val="000000"/>
                </a:solidFill>
              </a:rPr>
              <a:t>প্রতিটি অ্যান্ড্রয়েড ফোনে নিরাপত্তা হিসেবে স্ক্রিন লক করার সুবিধা রয়েছে। পিন</a:t>
            </a:r>
            <a:r>
              <a:rPr lang="en-US" sz="2400" b="1" dirty="0">
                <a:solidFill>
                  <a:srgbClr val="000000"/>
                </a:solidFill>
              </a:rPr>
              <a:t>, </a:t>
            </a:r>
            <a:r>
              <a:rPr lang="bn-IN" sz="2400" b="1" dirty="0">
                <a:solidFill>
                  <a:srgbClr val="000000"/>
                </a:solidFill>
              </a:rPr>
              <a:t>পাসওয়ার্ড কিংবা প্যাটার্ন লক পদ্ধতির মাধ্যমে আপনার পণ্যটিকে লক করে রাখতে পারেন। </a:t>
            </a:r>
            <a:endParaRPr lang="bn-BD" sz="2400" b="1" dirty="0">
              <a:solidFill>
                <a:srgbClr val="000000"/>
              </a:solidFill>
            </a:endParaRPr>
          </a:p>
          <a:p>
            <a:pPr marL="285750" indent="-285750">
              <a:buFont typeface="Wingdings" pitchFamily="2" charset="2"/>
              <a:buChar char="q"/>
            </a:pPr>
            <a:endParaRPr lang="bn-BD" b="1" dirty="0">
              <a:solidFill>
                <a:srgbClr val="000000"/>
              </a:solidFill>
            </a:endParaRPr>
          </a:p>
          <a:p>
            <a:endParaRPr lang="en-US" dirty="0">
              <a:solidFill>
                <a:srgbClr val="000000"/>
              </a:solidFill>
            </a:endParaRPr>
          </a:p>
        </p:txBody>
      </p:sp>
      <p:sp>
        <p:nvSpPr>
          <p:cNvPr id="5" name="Rectangle 4"/>
          <p:cNvSpPr/>
          <p:nvPr/>
        </p:nvSpPr>
        <p:spPr>
          <a:xfrm>
            <a:off x="577231" y="5354874"/>
            <a:ext cx="8566769" cy="523220"/>
          </a:xfrm>
          <a:prstGeom prst="rect">
            <a:avLst/>
          </a:prstGeom>
        </p:spPr>
        <p:txBody>
          <a:bodyPr wrap="none">
            <a:spAutoFit/>
          </a:bodyPr>
          <a:lstStyle/>
          <a:p>
            <a:r>
              <a:rPr lang="bn-IN" sz="2800" b="1" dirty="0">
                <a:solidFill>
                  <a:srgbClr val="000000"/>
                </a:solidFill>
                <a:latin typeface="Calibri"/>
                <a:ea typeface="Calibri"/>
              </a:rPr>
              <a:t>অ্যান্ড্রয়েড ওএসের জন্য নিরাপত্তা</a:t>
            </a:r>
            <a:r>
              <a:rPr lang="bn-BD" sz="2800" b="1" dirty="0">
                <a:solidFill>
                  <a:srgbClr val="000000"/>
                </a:solidFill>
                <a:latin typeface="Calibri"/>
                <a:ea typeface="Calibri"/>
              </a:rPr>
              <a:t> (</a:t>
            </a:r>
            <a:r>
              <a:rPr lang="bn-IN" sz="2800" b="1" dirty="0">
                <a:solidFill>
                  <a:srgbClr val="000000"/>
                </a:solidFill>
              </a:rPr>
              <a:t>টাইমস অব ইন্ডিয়া।</a:t>
            </a:r>
            <a:r>
              <a:rPr lang="bn-BD" sz="2800" b="1" dirty="0">
                <a:solidFill>
                  <a:srgbClr val="000000"/>
                </a:solidFill>
              </a:rPr>
              <a:t>)</a:t>
            </a:r>
            <a:r>
              <a:rPr lang="bn-IN" sz="2800" b="1" dirty="0">
                <a:solidFill>
                  <a:srgbClr val="000000"/>
                </a:solidFill>
                <a:latin typeface="Calibri"/>
                <a:ea typeface="Calibri"/>
              </a:rPr>
              <a:t> </a:t>
            </a:r>
            <a:endParaRPr lang="en-US" sz="2800" b="1" dirty="0">
              <a:solidFill>
                <a:srgbClr val="000000"/>
              </a:solidFill>
            </a:endParaRPr>
          </a:p>
        </p:txBody>
      </p:sp>
    </p:spTree>
    <p:extLst>
      <p:ext uri="{BB962C8B-B14F-4D97-AF65-F5344CB8AC3E}">
        <p14:creationId xmlns="" xmlns:p14="http://schemas.microsoft.com/office/powerpoint/2010/main" val="2760584084"/>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981200" y="990600"/>
            <a:ext cx="5453789" cy="3724096"/>
          </a:xfrm>
          <a:prstGeom prst="rect">
            <a:avLst/>
          </a:prstGeom>
        </p:spPr>
        <p:txBody>
          <a:bodyPr wrap="square">
            <a:spAutoFit/>
          </a:bodyPr>
          <a:lstStyle/>
          <a:p>
            <a:pPr marL="285750" indent="-285750">
              <a:buFont typeface="Wingdings" pitchFamily="2" charset="2"/>
              <a:buChar char="q"/>
            </a:pPr>
            <a:r>
              <a:rPr lang="bn-IN" sz="3200" b="1" dirty="0">
                <a:solidFill>
                  <a:srgbClr val="000000"/>
                </a:solidFill>
              </a:rPr>
              <a:t>ডিভাইস এনক্রিপ্ট করুন</a:t>
            </a:r>
            <a:endParaRPr lang="bn-BD" sz="3200" b="1" dirty="0">
              <a:solidFill>
                <a:srgbClr val="000000"/>
              </a:solidFill>
            </a:endParaRPr>
          </a:p>
          <a:p>
            <a:pPr marL="285750" indent="-285750">
              <a:buFont typeface="Wingdings" pitchFamily="2" charset="2"/>
              <a:buChar char="q"/>
            </a:pPr>
            <a:endParaRPr lang="bn-BD" sz="2400" dirty="0">
              <a:solidFill>
                <a:srgbClr val="000000"/>
              </a:solidFill>
            </a:endParaRPr>
          </a:p>
          <a:p>
            <a:pPr algn="just"/>
            <a:r>
              <a:rPr lang="bn-IN" sz="2400" b="1" dirty="0">
                <a:solidFill>
                  <a:srgbClr val="000000"/>
                </a:solidFill>
              </a:rPr>
              <a:t>আপনার পণ্যের সব ডাটা এনক্রিপ্ট করার সুবিধা দেয় অ্যান্ড্রয়েড।</a:t>
            </a:r>
            <a:r>
              <a:rPr lang="bn-IN" sz="2400" dirty="0">
                <a:solidFill>
                  <a:srgbClr val="000000"/>
                </a:solidFill>
              </a:rPr>
              <a:t> অ্যান্ড্রয়েডের সিকিউরিটি সেটিংস থেকে ডাটা এনক্রিপ্ট করা যায়। </a:t>
            </a:r>
            <a:endParaRPr lang="bn-BD" sz="2400" dirty="0">
              <a:solidFill>
                <a:srgbClr val="000000"/>
              </a:solidFill>
            </a:endParaRPr>
          </a:p>
          <a:p>
            <a:pPr algn="just"/>
            <a:r>
              <a:rPr lang="bn-IN" sz="2400" b="1" dirty="0" smtClean="0">
                <a:solidFill>
                  <a:srgbClr val="000000"/>
                </a:solidFill>
              </a:rPr>
              <a:t>ডাটা </a:t>
            </a:r>
            <a:r>
              <a:rPr lang="bn-IN" sz="2400" b="1" dirty="0">
                <a:solidFill>
                  <a:srgbClr val="000000"/>
                </a:solidFill>
              </a:rPr>
              <a:t>বা তথ্যে ঢুকতে আলাদা করে পাসওয়ার্ড ও পিন দেওয়ার প্রয়োজন পড়ে।</a:t>
            </a:r>
            <a:r>
              <a:rPr lang="bn-IN" sz="2400" dirty="0">
                <a:solidFill>
                  <a:srgbClr val="000000"/>
                </a:solidFill>
              </a:rPr>
              <a:t> </a:t>
            </a:r>
            <a:endParaRPr lang="bn-BD" sz="2400" dirty="0">
              <a:solidFill>
                <a:srgbClr val="000000"/>
              </a:solidFill>
            </a:endParaRPr>
          </a:p>
          <a:p>
            <a:pPr algn="just"/>
            <a:endParaRPr lang="bn-BD" b="1" dirty="0">
              <a:solidFill>
                <a:srgbClr val="000000"/>
              </a:solidFill>
            </a:endParaRPr>
          </a:p>
          <a:p>
            <a:endParaRPr lang="en-US" dirty="0">
              <a:solidFill>
                <a:srgbClr val="000000"/>
              </a:solidFill>
            </a:endParaRPr>
          </a:p>
        </p:txBody>
      </p:sp>
      <p:sp>
        <p:nvSpPr>
          <p:cNvPr id="5" name="Rectangle 4"/>
          <p:cNvSpPr/>
          <p:nvPr/>
        </p:nvSpPr>
        <p:spPr>
          <a:xfrm>
            <a:off x="577231" y="5354874"/>
            <a:ext cx="8566769" cy="523220"/>
          </a:xfrm>
          <a:prstGeom prst="rect">
            <a:avLst/>
          </a:prstGeom>
        </p:spPr>
        <p:txBody>
          <a:bodyPr wrap="none">
            <a:spAutoFit/>
          </a:bodyPr>
          <a:lstStyle/>
          <a:p>
            <a:r>
              <a:rPr lang="bn-IN" sz="2800" b="1" dirty="0">
                <a:solidFill>
                  <a:srgbClr val="000000"/>
                </a:solidFill>
                <a:latin typeface="Calibri"/>
                <a:ea typeface="Calibri"/>
              </a:rPr>
              <a:t>অ্যান্ড্রয়েড ওএসের জন্য নিরাপত্তা</a:t>
            </a:r>
            <a:r>
              <a:rPr lang="bn-BD" sz="2800" b="1" dirty="0">
                <a:solidFill>
                  <a:srgbClr val="000000"/>
                </a:solidFill>
                <a:latin typeface="Calibri"/>
                <a:ea typeface="Calibri"/>
              </a:rPr>
              <a:t> (</a:t>
            </a:r>
            <a:r>
              <a:rPr lang="bn-IN" sz="2800" b="1" dirty="0">
                <a:solidFill>
                  <a:srgbClr val="000000"/>
                </a:solidFill>
              </a:rPr>
              <a:t>টাইমস অব ইন্ডিয়া।</a:t>
            </a:r>
            <a:r>
              <a:rPr lang="bn-BD" sz="2800" b="1" dirty="0">
                <a:solidFill>
                  <a:srgbClr val="000000"/>
                </a:solidFill>
              </a:rPr>
              <a:t>)</a:t>
            </a:r>
            <a:r>
              <a:rPr lang="bn-IN" sz="2800" b="1" dirty="0">
                <a:solidFill>
                  <a:srgbClr val="000000"/>
                </a:solidFill>
                <a:latin typeface="Calibri"/>
                <a:ea typeface="Calibri"/>
              </a:rPr>
              <a:t> </a:t>
            </a:r>
            <a:endParaRPr lang="en-US" sz="2800" b="1" dirty="0">
              <a:solidFill>
                <a:srgbClr val="000000"/>
              </a:solidFill>
            </a:endParaRPr>
          </a:p>
        </p:txBody>
      </p:sp>
    </p:spTree>
    <p:extLst>
      <p:ext uri="{BB962C8B-B14F-4D97-AF65-F5344CB8AC3E}">
        <p14:creationId xmlns="" xmlns:p14="http://schemas.microsoft.com/office/powerpoint/2010/main" val="1089234886"/>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600200" y="947738"/>
            <a:ext cx="6019800" cy="3447098"/>
          </a:xfrm>
          <a:prstGeom prst="rect">
            <a:avLst/>
          </a:prstGeom>
        </p:spPr>
        <p:txBody>
          <a:bodyPr wrap="square">
            <a:spAutoFit/>
          </a:bodyPr>
          <a:lstStyle/>
          <a:p>
            <a:pPr marL="285750" indent="-285750">
              <a:buFont typeface="Wingdings" pitchFamily="2" charset="2"/>
              <a:buChar char="q"/>
            </a:pPr>
            <a:r>
              <a:rPr lang="bn-IN" sz="3200" b="1" dirty="0">
                <a:solidFill>
                  <a:srgbClr val="000000"/>
                </a:solidFill>
              </a:rPr>
              <a:t>অফিসের কাজে নিজের পণ্য নয়</a:t>
            </a:r>
            <a:endParaRPr lang="bn-BD" sz="3200" b="1" dirty="0">
              <a:solidFill>
                <a:srgbClr val="000000"/>
              </a:solidFill>
            </a:endParaRPr>
          </a:p>
          <a:p>
            <a:endParaRPr lang="bn-BD" sz="2400" dirty="0">
              <a:solidFill>
                <a:srgbClr val="000000"/>
              </a:solidFill>
            </a:endParaRPr>
          </a:p>
          <a:p>
            <a:pPr algn="just"/>
            <a:r>
              <a:rPr lang="bn-IN" sz="2400" b="1" dirty="0">
                <a:solidFill>
                  <a:srgbClr val="000000"/>
                </a:solidFill>
              </a:rPr>
              <a:t>ইন্টারনেট নিরাপত্তা পণ্য নির্মাতা ইসেটের গবেষকেরা বলছেন</a:t>
            </a:r>
            <a:r>
              <a:rPr lang="en-US" sz="2400" b="1" dirty="0">
                <a:solidFill>
                  <a:srgbClr val="000000"/>
                </a:solidFill>
              </a:rPr>
              <a:t>, </a:t>
            </a:r>
            <a:r>
              <a:rPr lang="bn-IN" sz="2400" b="1" dirty="0">
                <a:solidFill>
                  <a:srgbClr val="000000"/>
                </a:solidFill>
              </a:rPr>
              <a:t>অফিসের কাজে নিজের পণ্য ব্যবহার করার সময় ঝুঁকি সম্পর্কে সচেতন না থাকার কারণে </a:t>
            </a:r>
            <a:r>
              <a:rPr lang="bn-IN" sz="2400" b="1" u="sng" dirty="0">
                <a:solidFill>
                  <a:srgbClr val="000000"/>
                </a:solidFill>
              </a:rPr>
              <a:t>৩০ থেকে ৪০ শতাংশ ক্ষেত্রেই </a:t>
            </a:r>
            <a:r>
              <a:rPr lang="bn-IN" sz="2400" b="1" dirty="0">
                <a:solidFill>
                  <a:srgbClr val="000000"/>
                </a:solidFill>
              </a:rPr>
              <a:t>ভাইরাস আক্রমণের শিকার হওয়ার ঝুঁকি তৈরি হয়।</a:t>
            </a:r>
            <a:r>
              <a:rPr lang="bn-IN" sz="2400" dirty="0">
                <a:solidFill>
                  <a:srgbClr val="000000"/>
                </a:solidFill>
              </a:rPr>
              <a:t> </a:t>
            </a:r>
            <a:endParaRPr lang="bn-BD" b="1" dirty="0">
              <a:solidFill>
                <a:srgbClr val="000000"/>
              </a:solidFill>
            </a:endParaRPr>
          </a:p>
          <a:p>
            <a:endParaRPr lang="en-US" dirty="0">
              <a:solidFill>
                <a:srgbClr val="000000"/>
              </a:solidFill>
            </a:endParaRPr>
          </a:p>
        </p:txBody>
      </p:sp>
      <p:sp>
        <p:nvSpPr>
          <p:cNvPr id="5" name="Rectangle 4"/>
          <p:cNvSpPr/>
          <p:nvPr/>
        </p:nvSpPr>
        <p:spPr>
          <a:xfrm>
            <a:off x="577231" y="5354874"/>
            <a:ext cx="8566769" cy="523220"/>
          </a:xfrm>
          <a:prstGeom prst="rect">
            <a:avLst/>
          </a:prstGeom>
        </p:spPr>
        <p:txBody>
          <a:bodyPr wrap="none">
            <a:spAutoFit/>
          </a:bodyPr>
          <a:lstStyle/>
          <a:p>
            <a:r>
              <a:rPr lang="bn-IN" sz="2800" b="1" dirty="0">
                <a:solidFill>
                  <a:srgbClr val="000000"/>
                </a:solidFill>
                <a:latin typeface="Calibri"/>
                <a:ea typeface="Calibri"/>
              </a:rPr>
              <a:t>অ্যান্ড্রয়েড ওএসের জন্য নিরাপত্তা</a:t>
            </a:r>
            <a:r>
              <a:rPr lang="bn-BD" sz="2800" b="1" dirty="0">
                <a:solidFill>
                  <a:srgbClr val="000000"/>
                </a:solidFill>
                <a:latin typeface="Calibri"/>
                <a:ea typeface="Calibri"/>
              </a:rPr>
              <a:t> (</a:t>
            </a:r>
            <a:r>
              <a:rPr lang="bn-IN" sz="2800" b="1" dirty="0">
                <a:solidFill>
                  <a:srgbClr val="000000"/>
                </a:solidFill>
              </a:rPr>
              <a:t>টাইমস অব ইন্ডিয়া।</a:t>
            </a:r>
            <a:r>
              <a:rPr lang="bn-BD" sz="2800" b="1" dirty="0">
                <a:solidFill>
                  <a:srgbClr val="000000"/>
                </a:solidFill>
              </a:rPr>
              <a:t>)</a:t>
            </a:r>
            <a:r>
              <a:rPr lang="bn-IN" sz="2800" b="1" dirty="0">
                <a:solidFill>
                  <a:srgbClr val="000000"/>
                </a:solidFill>
                <a:latin typeface="Calibri"/>
                <a:ea typeface="Calibri"/>
              </a:rPr>
              <a:t> </a:t>
            </a:r>
            <a:endParaRPr lang="en-US" sz="2800" b="1" dirty="0">
              <a:solidFill>
                <a:srgbClr val="000000"/>
              </a:solidFill>
            </a:endParaRPr>
          </a:p>
        </p:txBody>
      </p:sp>
    </p:spTree>
    <p:extLst>
      <p:ext uri="{BB962C8B-B14F-4D97-AF65-F5344CB8AC3E}">
        <p14:creationId xmlns="" xmlns:p14="http://schemas.microsoft.com/office/powerpoint/2010/main" val="3581763232"/>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838200" y="685800"/>
            <a:ext cx="7620000" cy="3939540"/>
          </a:xfrm>
          <a:prstGeom prst="rect">
            <a:avLst/>
          </a:prstGeom>
        </p:spPr>
        <p:txBody>
          <a:bodyPr wrap="square">
            <a:spAutoFit/>
          </a:bodyPr>
          <a:lstStyle/>
          <a:p>
            <a:pPr marL="285750" indent="-285750">
              <a:buFont typeface="Wingdings" pitchFamily="2" charset="2"/>
              <a:buChar char="q"/>
            </a:pPr>
            <a:r>
              <a:rPr lang="bn-IN" sz="3200" b="1" dirty="0">
                <a:solidFill>
                  <a:srgbClr val="000000"/>
                </a:solidFill>
              </a:rPr>
              <a:t>অ্যান্ড্রয়েড ডিভাইস ম্যানেজার সচল করুন</a:t>
            </a:r>
            <a:endParaRPr lang="bn-BD" sz="3200" b="1" dirty="0">
              <a:solidFill>
                <a:srgbClr val="000000"/>
              </a:solidFill>
            </a:endParaRPr>
          </a:p>
          <a:p>
            <a:r>
              <a:rPr lang="bn-BD" sz="2400" dirty="0">
                <a:solidFill>
                  <a:srgbClr val="000000"/>
                </a:solidFill>
              </a:rPr>
              <a:t> </a:t>
            </a:r>
          </a:p>
          <a:p>
            <a:pPr algn="just"/>
            <a:r>
              <a:rPr lang="bn-IN" sz="2400" b="1" dirty="0">
                <a:solidFill>
                  <a:srgbClr val="000000"/>
                </a:solidFill>
              </a:rPr>
              <a:t>আপনার পণ্যটিকে </a:t>
            </a:r>
            <a:r>
              <a:rPr lang="bn-IN" sz="2800" b="1" dirty="0">
                <a:solidFill>
                  <a:srgbClr val="FF0000"/>
                </a:solidFill>
              </a:rPr>
              <a:t>গুগল ম্যাপে ট্র্যাক </a:t>
            </a:r>
            <a:r>
              <a:rPr lang="bn-IN" sz="2400" b="1" dirty="0">
                <a:solidFill>
                  <a:srgbClr val="000000"/>
                </a:solidFill>
              </a:rPr>
              <a:t>করতে পারবেন</a:t>
            </a:r>
            <a:r>
              <a:rPr lang="bn-BD" sz="2400" b="1" dirty="0">
                <a:solidFill>
                  <a:srgbClr val="000000"/>
                </a:solidFill>
              </a:rPr>
              <a:t> </a:t>
            </a:r>
            <a:r>
              <a:rPr lang="bn-IN" sz="2400" b="1" dirty="0">
                <a:solidFill>
                  <a:srgbClr val="000000"/>
                </a:solidFill>
              </a:rPr>
              <a:t>এমনকি </a:t>
            </a:r>
            <a:r>
              <a:rPr lang="bn-IN" sz="2800" b="1" dirty="0">
                <a:solidFill>
                  <a:srgbClr val="FF0000"/>
                </a:solidFill>
              </a:rPr>
              <a:t>দূর থেকেই </a:t>
            </a:r>
            <a:r>
              <a:rPr lang="bn-IN" sz="2400" b="1" dirty="0">
                <a:solidFill>
                  <a:srgbClr val="000000"/>
                </a:solidFill>
              </a:rPr>
              <a:t>আপনার সব তথ্য মুছে দিতে পারবেন।</a:t>
            </a:r>
            <a:r>
              <a:rPr lang="bn-IN" sz="2400" dirty="0">
                <a:solidFill>
                  <a:srgbClr val="000000"/>
                </a:solidFill>
              </a:rPr>
              <a:t> </a:t>
            </a:r>
            <a:endParaRPr lang="bn-BD" sz="2400" dirty="0">
              <a:solidFill>
                <a:srgbClr val="000000"/>
              </a:solidFill>
            </a:endParaRPr>
          </a:p>
          <a:p>
            <a:pPr algn="just"/>
            <a:endParaRPr lang="bn-BD" sz="2400" b="1" dirty="0">
              <a:solidFill>
                <a:srgbClr val="000000"/>
              </a:solidFill>
            </a:endParaRPr>
          </a:p>
          <a:p>
            <a:pPr algn="just"/>
            <a:r>
              <a:rPr lang="bn-IN" sz="2400" b="1" dirty="0">
                <a:solidFill>
                  <a:srgbClr val="000000"/>
                </a:solidFill>
              </a:rPr>
              <a:t>সেটিংস থেকে সিকিউরিটিতে যেতে হবে। সিকিউরিটি সেটিংসের ডিভাইস অ্যাডমিনিস্ট্রেটর থেকে আপনি ডিভাইস ম্যানেজার চালু করতে পারেন</a:t>
            </a:r>
            <a:r>
              <a:rPr lang="bn-IN" sz="2400" dirty="0">
                <a:solidFill>
                  <a:srgbClr val="000000"/>
                </a:solidFill>
              </a:rPr>
              <a:t>।</a:t>
            </a:r>
            <a:endParaRPr lang="bn-BD" sz="2400" b="1" dirty="0">
              <a:solidFill>
                <a:srgbClr val="000000"/>
              </a:solidFill>
            </a:endParaRPr>
          </a:p>
          <a:p>
            <a:endParaRPr lang="en-US" dirty="0">
              <a:solidFill>
                <a:srgbClr val="000000"/>
              </a:solidFill>
            </a:endParaRPr>
          </a:p>
        </p:txBody>
      </p:sp>
      <p:sp>
        <p:nvSpPr>
          <p:cNvPr id="5" name="Rectangle 4"/>
          <p:cNvSpPr/>
          <p:nvPr/>
        </p:nvSpPr>
        <p:spPr>
          <a:xfrm>
            <a:off x="577231" y="5354874"/>
            <a:ext cx="8566769" cy="523220"/>
          </a:xfrm>
          <a:prstGeom prst="rect">
            <a:avLst/>
          </a:prstGeom>
        </p:spPr>
        <p:txBody>
          <a:bodyPr wrap="none">
            <a:spAutoFit/>
          </a:bodyPr>
          <a:lstStyle/>
          <a:p>
            <a:r>
              <a:rPr lang="bn-IN" sz="2800" b="1" dirty="0">
                <a:solidFill>
                  <a:srgbClr val="000000"/>
                </a:solidFill>
                <a:latin typeface="Calibri"/>
                <a:ea typeface="Calibri"/>
              </a:rPr>
              <a:t>অ্যান্ড্রয়েড ওএসের জন্য নিরাপত্তা</a:t>
            </a:r>
            <a:r>
              <a:rPr lang="bn-BD" sz="2800" b="1" dirty="0">
                <a:solidFill>
                  <a:srgbClr val="000000"/>
                </a:solidFill>
                <a:latin typeface="Calibri"/>
                <a:ea typeface="Calibri"/>
              </a:rPr>
              <a:t> (</a:t>
            </a:r>
            <a:r>
              <a:rPr lang="bn-IN" sz="2800" b="1" dirty="0">
                <a:solidFill>
                  <a:srgbClr val="000000"/>
                </a:solidFill>
              </a:rPr>
              <a:t>টাইমস অব ইন্ডিয়া।</a:t>
            </a:r>
            <a:r>
              <a:rPr lang="bn-BD" sz="2800" b="1" dirty="0">
                <a:solidFill>
                  <a:srgbClr val="000000"/>
                </a:solidFill>
              </a:rPr>
              <a:t>)</a:t>
            </a:r>
            <a:r>
              <a:rPr lang="bn-IN" sz="2800" b="1" dirty="0">
                <a:solidFill>
                  <a:srgbClr val="000000"/>
                </a:solidFill>
                <a:latin typeface="Calibri"/>
                <a:ea typeface="Calibri"/>
              </a:rPr>
              <a:t> </a:t>
            </a:r>
            <a:endParaRPr lang="en-US" sz="2800" b="1" dirty="0">
              <a:solidFill>
                <a:srgbClr val="000000"/>
              </a:solidFill>
            </a:endParaRPr>
          </a:p>
        </p:txBody>
      </p:sp>
    </p:spTree>
    <p:extLst>
      <p:ext uri="{BB962C8B-B14F-4D97-AF65-F5344CB8AC3E}">
        <p14:creationId xmlns="" xmlns:p14="http://schemas.microsoft.com/office/powerpoint/2010/main" val="3005766145"/>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838200" y="1447800"/>
            <a:ext cx="7620000" cy="2369880"/>
          </a:xfrm>
          <a:prstGeom prst="rect">
            <a:avLst/>
          </a:prstGeom>
        </p:spPr>
        <p:txBody>
          <a:bodyPr wrap="square">
            <a:spAutoFit/>
          </a:bodyPr>
          <a:lstStyle/>
          <a:p>
            <a:pPr marL="285750" indent="-285750">
              <a:buFont typeface="Wingdings" pitchFamily="2" charset="2"/>
              <a:buChar char="q"/>
            </a:pPr>
            <a:r>
              <a:rPr lang="bn-IN" sz="3200" b="1" dirty="0">
                <a:solidFill>
                  <a:srgbClr val="000000"/>
                </a:solidFill>
              </a:rPr>
              <a:t>এসডি কার্ডে স্পর্শকাতর তথ্য নয়</a:t>
            </a:r>
            <a:endParaRPr lang="bn-BD" sz="3200" b="1" dirty="0">
              <a:solidFill>
                <a:srgbClr val="000000"/>
              </a:solidFill>
            </a:endParaRPr>
          </a:p>
          <a:p>
            <a:pPr marL="285750" indent="-285750">
              <a:buFont typeface="Wingdings" pitchFamily="2" charset="2"/>
              <a:buChar char="q"/>
            </a:pPr>
            <a:endParaRPr lang="bn-BD" sz="3200" b="1" dirty="0">
              <a:solidFill>
                <a:srgbClr val="000000"/>
              </a:solidFill>
            </a:endParaRPr>
          </a:p>
          <a:p>
            <a:pPr algn="just"/>
            <a:r>
              <a:rPr lang="bn-IN" sz="2800" b="1" dirty="0">
                <a:solidFill>
                  <a:srgbClr val="000000"/>
                </a:solidFill>
              </a:rPr>
              <a:t>এসডি কার্ডের তথ্য সহজে মুছে ফেলা এবং হাতিয়ে নেওয়া সহজ বলে গুরুত্বপূর্ণ তথ্য সংরক্ষণে এসডি কার্ডে ভরসা না করাই ভালো।</a:t>
            </a:r>
            <a:r>
              <a:rPr lang="bn-IN" sz="2800" dirty="0">
                <a:solidFill>
                  <a:srgbClr val="000000"/>
                </a:solidFill>
              </a:rPr>
              <a:t> </a:t>
            </a:r>
            <a:endParaRPr lang="en-US" sz="1600" dirty="0">
              <a:solidFill>
                <a:srgbClr val="000000"/>
              </a:solidFill>
            </a:endParaRPr>
          </a:p>
        </p:txBody>
      </p:sp>
      <p:sp>
        <p:nvSpPr>
          <p:cNvPr id="5" name="Rectangle 4"/>
          <p:cNvSpPr/>
          <p:nvPr/>
        </p:nvSpPr>
        <p:spPr>
          <a:xfrm>
            <a:off x="577231" y="5354874"/>
            <a:ext cx="8566769" cy="523220"/>
          </a:xfrm>
          <a:prstGeom prst="rect">
            <a:avLst/>
          </a:prstGeom>
        </p:spPr>
        <p:txBody>
          <a:bodyPr wrap="none">
            <a:spAutoFit/>
          </a:bodyPr>
          <a:lstStyle/>
          <a:p>
            <a:r>
              <a:rPr lang="bn-IN" sz="2800" b="1" dirty="0">
                <a:solidFill>
                  <a:srgbClr val="000000"/>
                </a:solidFill>
                <a:latin typeface="Calibri"/>
                <a:ea typeface="Calibri"/>
              </a:rPr>
              <a:t>অ্যান্ড্রয়েড ওএসের জন্য নিরাপত্তা</a:t>
            </a:r>
            <a:r>
              <a:rPr lang="bn-BD" sz="2800" b="1" dirty="0">
                <a:solidFill>
                  <a:srgbClr val="000000"/>
                </a:solidFill>
                <a:latin typeface="Calibri"/>
                <a:ea typeface="Calibri"/>
              </a:rPr>
              <a:t> (</a:t>
            </a:r>
            <a:r>
              <a:rPr lang="bn-IN" sz="2800" b="1" dirty="0">
                <a:solidFill>
                  <a:srgbClr val="000000"/>
                </a:solidFill>
              </a:rPr>
              <a:t>টাইমস অব ইন্ডিয়া।</a:t>
            </a:r>
            <a:r>
              <a:rPr lang="bn-BD" sz="2800" b="1" dirty="0">
                <a:solidFill>
                  <a:srgbClr val="000000"/>
                </a:solidFill>
              </a:rPr>
              <a:t>)</a:t>
            </a:r>
            <a:r>
              <a:rPr lang="bn-IN" sz="2800" b="1" dirty="0">
                <a:solidFill>
                  <a:srgbClr val="000000"/>
                </a:solidFill>
                <a:latin typeface="Calibri"/>
                <a:ea typeface="Calibri"/>
              </a:rPr>
              <a:t> </a:t>
            </a:r>
            <a:endParaRPr lang="en-US" sz="2800" b="1" dirty="0">
              <a:solidFill>
                <a:srgbClr val="000000"/>
              </a:solidFill>
            </a:endParaRPr>
          </a:p>
        </p:txBody>
      </p:sp>
    </p:spTree>
    <p:extLst>
      <p:ext uri="{BB962C8B-B14F-4D97-AF65-F5344CB8AC3E}">
        <p14:creationId xmlns="" xmlns:p14="http://schemas.microsoft.com/office/powerpoint/2010/main" val="2767818280"/>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838200" y="1447800"/>
            <a:ext cx="7620000" cy="2985433"/>
          </a:xfrm>
          <a:prstGeom prst="rect">
            <a:avLst/>
          </a:prstGeom>
        </p:spPr>
        <p:txBody>
          <a:bodyPr wrap="square">
            <a:spAutoFit/>
          </a:bodyPr>
          <a:lstStyle/>
          <a:p>
            <a:pPr marL="285750" indent="-285750">
              <a:buFont typeface="Wingdings" pitchFamily="2" charset="2"/>
              <a:buChar char="q"/>
            </a:pPr>
            <a:r>
              <a:rPr lang="bn-IN" sz="3200" b="1" dirty="0">
                <a:solidFill>
                  <a:srgbClr val="000000"/>
                </a:solidFill>
              </a:rPr>
              <a:t>যেখান সেখান থেকে অ্যাপ ডাউনলোড নয়</a:t>
            </a:r>
            <a:endParaRPr lang="bn-BD" sz="3200" b="1" dirty="0">
              <a:solidFill>
                <a:srgbClr val="000000"/>
              </a:solidFill>
            </a:endParaRPr>
          </a:p>
          <a:p>
            <a:endParaRPr lang="bn-BD" sz="3200" b="1" dirty="0">
              <a:solidFill>
                <a:srgbClr val="000000"/>
              </a:solidFill>
            </a:endParaRPr>
          </a:p>
          <a:p>
            <a:pPr algn="just"/>
            <a:r>
              <a:rPr lang="bn-IN" sz="2400" b="1" dirty="0">
                <a:solidFill>
                  <a:srgbClr val="000000"/>
                </a:solidFill>
              </a:rPr>
              <a:t>অ্যান্ড্রয়েডের জন্য </a:t>
            </a:r>
            <a:r>
              <a:rPr lang="bn-IN" sz="2800" b="1" dirty="0">
                <a:solidFill>
                  <a:srgbClr val="FF0000"/>
                </a:solidFill>
              </a:rPr>
              <a:t>গুগলের প্লে স্টোরের </a:t>
            </a:r>
            <a:r>
              <a:rPr lang="bn-IN" sz="2400" b="1" dirty="0">
                <a:solidFill>
                  <a:srgbClr val="000000"/>
                </a:solidFill>
              </a:rPr>
              <a:t>অ্যাপসই ডাউনলোড করুন।</a:t>
            </a:r>
            <a:r>
              <a:rPr lang="bn-IN" sz="2400" dirty="0">
                <a:solidFill>
                  <a:srgbClr val="000000"/>
                </a:solidFill>
              </a:rPr>
              <a:t> </a:t>
            </a:r>
            <a:r>
              <a:rPr lang="bn-IN" sz="2400" b="1" dirty="0">
                <a:solidFill>
                  <a:srgbClr val="000000"/>
                </a:solidFill>
              </a:rPr>
              <a:t>কোনো অ্যাপ্লিকেশন ইনস্টল করার আগে আপনার অনুমতি চাওয়া হচ্ছে কিনা তা খেয়াল করুন এবং অনুমতি দেওয়ার আগে অ্যাপসটির উত্স সম্পর্কে নিশ্চিত হন।</a:t>
            </a:r>
            <a:endParaRPr lang="en-US" sz="2400" b="1" dirty="0">
              <a:solidFill>
                <a:srgbClr val="000000"/>
              </a:solidFill>
            </a:endParaRPr>
          </a:p>
        </p:txBody>
      </p:sp>
      <p:sp>
        <p:nvSpPr>
          <p:cNvPr id="5" name="Rectangle 4"/>
          <p:cNvSpPr/>
          <p:nvPr/>
        </p:nvSpPr>
        <p:spPr>
          <a:xfrm>
            <a:off x="577231" y="5354874"/>
            <a:ext cx="8566769" cy="523220"/>
          </a:xfrm>
          <a:prstGeom prst="rect">
            <a:avLst/>
          </a:prstGeom>
        </p:spPr>
        <p:txBody>
          <a:bodyPr wrap="none">
            <a:spAutoFit/>
          </a:bodyPr>
          <a:lstStyle/>
          <a:p>
            <a:r>
              <a:rPr lang="bn-IN" sz="2800" b="1" dirty="0">
                <a:solidFill>
                  <a:srgbClr val="000000"/>
                </a:solidFill>
                <a:latin typeface="Calibri"/>
                <a:ea typeface="Calibri"/>
              </a:rPr>
              <a:t>অ্যান্ড্রয়েড ওএসের জন্য নিরাপত্তা</a:t>
            </a:r>
            <a:r>
              <a:rPr lang="bn-BD" sz="2800" b="1" dirty="0">
                <a:solidFill>
                  <a:srgbClr val="000000"/>
                </a:solidFill>
                <a:latin typeface="Calibri"/>
                <a:ea typeface="Calibri"/>
              </a:rPr>
              <a:t> (</a:t>
            </a:r>
            <a:r>
              <a:rPr lang="bn-IN" sz="2800" b="1" dirty="0">
                <a:solidFill>
                  <a:srgbClr val="000000"/>
                </a:solidFill>
              </a:rPr>
              <a:t>টাইমস অব ইন্ডিয়া।</a:t>
            </a:r>
            <a:r>
              <a:rPr lang="bn-BD" sz="2800" b="1" dirty="0">
                <a:solidFill>
                  <a:srgbClr val="000000"/>
                </a:solidFill>
              </a:rPr>
              <a:t>)</a:t>
            </a:r>
            <a:r>
              <a:rPr lang="bn-IN" sz="2800" b="1" dirty="0">
                <a:solidFill>
                  <a:srgbClr val="000000"/>
                </a:solidFill>
                <a:latin typeface="Calibri"/>
                <a:ea typeface="Calibri"/>
              </a:rPr>
              <a:t> </a:t>
            </a:r>
            <a:endParaRPr lang="en-US" sz="2800" b="1" dirty="0">
              <a:solidFill>
                <a:srgbClr val="000000"/>
              </a:solidFill>
            </a:endParaRPr>
          </a:p>
        </p:txBody>
      </p:sp>
    </p:spTree>
    <p:extLst>
      <p:ext uri="{BB962C8B-B14F-4D97-AF65-F5344CB8AC3E}">
        <p14:creationId xmlns="" xmlns:p14="http://schemas.microsoft.com/office/powerpoint/2010/main" val="3297076343"/>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838200" y="1447800"/>
            <a:ext cx="7620000" cy="2923877"/>
          </a:xfrm>
          <a:prstGeom prst="rect">
            <a:avLst/>
          </a:prstGeom>
        </p:spPr>
        <p:txBody>
          <a:bodyPr wrap="square">
            <a:spAutoFit/>
          </a:bodyPr>
          <a:lstStyle/>
          <a:p>
            <a:pPr marL="285750" indent="-285750">
              <a:buFont typeface="Wingdings" pitchFamily="2" charset="2"/>
              <a:buChar char="q"/>
            </a:pPr>
            <a:r>
              <a:rPr lang="bn-IN" sz="3200" b="1" dirty="0">
                <a:solidFill>
                  <a:srgbClr val="000000"/>
                </a:solidFill>
              </a:rPr>
              <a:t>অ্যাপসেরজন্যও তালা লাগান</a:t>
            </a:r>
            <a:endParaRPr lang="bn-BD" sz="3200" b="1" dirty="0">
              <a:solidFill>
                <a:srgbClr val="000000"/>
              </a:solidFill>
            </a:endParaRPr>
          </a:p>
          <a:p>
            <a:endParaRPr lang="bn-BD" sz="3200" b="1" dirty="0">
              <a:solidFill>
                <a:srgbClr val="000000"/>
              </a:solidFill>
            </a:endParaRPr>
          </a:p>
          <a:p>
            <a:pPr algn="just"/>
            <a:r>
              <a:rPr lang="bn-IN" sz="2400" b="1" dirty="0">
                <a:solidFill>
                  <a:srgbClr val="000000"/>
                </a:solidFill>
              </a:rPr>
              <a:t>আপনার স্মার্টফোন বা ট্যাবে অতিরিক্ত নিরাপত্তা ব্যবস্থা নিয়ে অ্যাপস লক ব্যবহার করতে পারেন।</a:t>
            </a:r>
            <a:r>
              <a:rPr lang="bn-BD" sz="2400" dirty="0">
                <a:solidFill>
                  <a:srgbClr val="000000"/>
                </a:solidFill>
              </a:rPr>
              <a:t>, </a:t>
            </a:r>
            <a:r>
              <a:rPr lang="bn-IN" sz="2400" b="1" dirty="0">
                <a:solidFill>
                  <a:srgbClr val="000000"/>
                </a:solidFill>
              </a:rPr>
              <a:t>যাতে কোন নির্দিষ্ট অ্যাপ্লিকেশন চালু করতে গেলে আগে পাসওয়ার্ড খুলে তারপর ঢুকতে হয়।</a:t>
            </a:r>
            <a:endParaRPr lang="bn-BD" sz="2400" b="1" dirty="0">
              <a:solidFill>
                <a:srgbClr val="000000"/>
              </a:solidFill>
            </a:endParaRPr>
          </a:p>
          <a:p>
            <a:pPr algn="just"/>
            <a:endParaRPr lang="en-US" sz="2400" b="1" dirty="0">
              <a:solidFill>
                <a:srgbClr val="000000"/>
              </a:solidFill>
            </a:endParaRPr>
          </a:p>
        </p:txBody>
      </p:sp>
      <p:sp>
        <p:nvSpPr>
          <p:cNvPr id="5" name="Rectangle 4"/>
          <p:cNvSpPr/>
          <p:nvPr/>
        </p:nvSpPr>
        <p:spPr>
          <a:xfrm>
            <a:off x="577231" y="5354874"/>
            <a:ext cx="8566769" cy="523220"/>
          </a:xfrm>
          <a:prstGeom prst="rect">
            <a:avLst/>
          </a:prstGeom>
        </p:spPr>
        <p:txBody>
          <a:bodyPr wrap="none">
            <a:spAutoFit/>
          </a:bodyPr>
          <a:lstStyle/>
          <a:p>
            <a:r>
              <a:rPr lang="bn-IN" sz="2800" b="1" dirty="0">
                <a:solidFill>
                  <a:srgbClr val="000000"/>
                </a:solidFill>
                <a:latin typeface="Calibri"/>
                <a:ea typeface="Calibri"/>
              </a:rPr>
              <a:t>অ্যান্ড্রয়েড ওএসের জন্য নিরাপত্তা</a:t>
            </a:r>
            <a:r>
              <a:rPr lang="bn-BD" sz="2800" b="1" dirty="0">
                <a:solidFill>
                  <a:srgbClr val="000000"/>
                </a:solidFill>
                <a:latin typeface="Calibri"/>
                <a:ea typeface="Calibri"/>
              </a:rPr>
              <a:t> (</a:t>
            </a:r>
            <a:r>
              <a:rPr lang="bn-IN" sz="2800" b="1" dirty="0">
                <a:solidFill>
                  <a:srgbClr val="000000"/>
                </a:solidFill>
              </a:rPr>
              <a:t>টাইমস অব ইন্ডিয়া।</a:t>
            </a:r>
            <a:r>
              <a:rPr lang="bn-BD" sz="2800" b="1" dirty="0">
                <a:solidFill>
                  <a:srgbClr val="000000"/>
                </a:solidFill>
              </a:rPr>
              <a:t>)</a:t>
            </a:r>
            <a:r>
              <a:rPr lang="bn-IN" sz="2800" b="1" dirty="0">
                <a:solidFill>
                  <a:srgbClr val="000000"/>
                </a:solidFill>
                <a:latin typeface="Calibri"/>
                <a:ea typeface="Calibri"/>
              </a:rPr>
              <a:t> </a:t>
            </a:r>
            <a:endParaRPr lang="en-US" sz="2800" b="1" dirty="0">
              <a:solidFill>
                <a:srgbClr val="000000"/>
              </a:solidFill>
            </a:endParaRPr>
          </a:p>
        </p:txBody>
      </p:sp>
    </p:spTree>
    <p:extLst>
      <p:ext uri="{BB962C8B-B14F-4D97-AF65-F5344CB8AC3E}">
        <p14:creationId xmlns="" xmlns:p14="http://schemas.microsoft.com/office/powerpoint/2010/main" val="3876691261"/>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838200" y="1447800"/>
            <a:ext cx="7620000" cy="1815882"/>
          </a:xfrm>
          <a:prstGeom prst="rect">
            <a:avLst/>
          </a:prstGeom>
        </p:spPr>
        <p:txBody>
          <a:bodyPr wrap="square">
            <a:spAutoFit/>
          </a:bodyPr>
          <a:lstStyle/>
          <a:p>
            <a:pPr marL="285750" indent="-285750">
              <a:buFont typeface="Wingdings" pitchFamily="2" charset="2"/>
              <a:buChar char="q"/>
            </a:pPr>
            <a:r>
              <a:rPr lang="bn-IN" sz="3200" b="1" dirty="0">
                <a:solidFill>
                  <a:srgbClr val="000000"/>
                </a:solidFill>
              </a:rPr>
              <a:t>ফোন রুট করবেন না</a:t>
            </a:r>
            <a:endParaRPr lang="bn-BD" sz="3200" b="1" dirty="0">
              <a:solidFill>
                <a:srgbClr val="000000"/>
              </a:solidFill>
            </a:endParaRPr>
          </a:p>
          <a:p>
            <a:pPr marL="285750" indent="-285750">
              <a:buFont typeface="Wingdings" pitchFamily="2" charset="2"/>
              <a:buChar char="q"/>
            </a:pPr>
            <a:endParaRPr lang="bn-BD" sz="3200" b="1" dirty="0">
              <a:solidFill>
                <a:srgbClr val="000000"/>
              </a:solidFill>
            </a:endParaRPr>
          </a:p>
          <a:p>
            <a:pPr algn="just"/>
            <a:r>
              <a:rPr lang="bn-IN" sz="2400" b="1" dirty="0">
                <a:solidFill>
                  <a:srgbClr val="000000"/>
                </a:solidFill>
              </a:rPr>
              <a:t>ফোন রুট করা হলে কাস্টম অ্যান্ড্রয়েড রমের পাশাপাশি ক্ষতিকর অ্যাপসও ইনস্টল হয়ে যেতে পারে।</a:t>
            </a:r>
            <a:r>
              <a:rPr lang="bn-IN" sz="2400" dirty="0">
                <a:solidFill>
                  <a:srgbClr val="000000"/>
                </a:solidFill>
              </a:rPr>
              <a:t> </a:t>
            </a:r>
            <a:endParaRPr lang="en-US" sz="2400" b="1" dirty="0">
              <a:solidFill>
                <a:srgbClr val="000000"/>
              </a:solidFill>
            </a:endParaRPr>
          </a:p>
        </p:txBody>
      </p:sp>
      <p:sp>
        <p:nvSpPr>
          <p:cNvPr id="5" name="Rectangle 4"/>
          <p:cNvSpPr/>
          <p:nvPr/>
        </p:nvSpPr>
        <p:spPr>
          <a:xfrm>
            <a:off x="577231" y="5354874"/>
            <a:ext cx="8566769" cy="523220"/>
          </a:xfrm>
          <a:prstGeom prst="rect">
            <a:avLst/>
          </a:prstGeom>
        </p:spPr>
        <p:txBody>
          <a:bodyPr wrap="none">
            <a:spAutoFit/>
          </a:bodyPr>
          <a:lstStyle/>
          <a:p>
            <a:r>
              <a:rPr lang="bn-IN" sz="2800" b="1" dirty="0">
                <a:solidFill>
                  <a:srgbClr val="000000"/>
                </a:solidFill>
                <a:latin typeface="Calibri"/>
                <a:ea typeface="Calibri"/>
              </a:rPr>
              <a:t>অ্যান্ড্রয়েড ওএসের জন্য নিরাপত্তা</a:t>
            </a:r>
            <a:r>
              <a:rPr lang="bn-BD" sz="2800" b="1" dirty="0">
                <a:solidFill>
                  <a:srgbClr val="000000"/>
                </a:solidFill>
                <a:latin typeface="Calibri"/>
                <a:ea typeface="Calibri"/>
              </a:rPr>
              <a:t> (</a:t>
            </a:r>
            <a:r>
              <a:rPr lang="bn-IN" sz="2800" b="1" dirty="0">
                <a:solidFill>
                  <a:srgbClr val="000000"/>
                </a:solidFill>
              </a:rPr>
              <a:t>টাইমস অব ইন্ডিয়া।</a:t>
            </a:r>
            <a:r>
              <a:rPr lang="bn-BD" sz="2800" b="1" dirty="0">
                <a:solidFill>
                  <a:srgbClr val="000000"/>
                </a:solidFill>
              </a:rPr>
              <a:t>)</a:t>
            </a:r>
            <a:r>
              <a:rPr lang="bn-IN" sz="2800" b="1" dirty="0">
                <a:solidFill>
                  <a:srgbClr val="000000"/>
                </a:solidFill>
                <a:latin typeface="Calibri"/>
                <a:ea typeface="Calibri"/>
              </a:rPr>
              <a:t> </a:t>
            </a:r>
            <a:endParaRPr lang="en-US" sz="2800" b="1" dirty="0">
              <a:solidFill>
                <a:srgbClr val="000000"/>
              </a:solidFill>
            </a:endParaRPr>
          </a:p>
        </p:txBody>
      </p:sp>
    </p:spTree>
    <p:extLst>
      <p:ext uri="{BB962C8B-B14F-4D97-AF65-F5344CB8AC3E}">
        <p14:creationId xmlns="" xmlns:p14="http://schemas.microsoft.com/office/powerpoint/2010/main" val="118792310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1"/>
          <p:cNvSpPr>
            <a:spLocks noChangeArrowheads="1"/>
          </p:cNvSpPr>
          <p:nvPr/>
        </p:nvSpPr>
        <p:spPr bwMode="auto">
          <a:xfrm>
            <a:off x="1524000" y="1577975"/>
            <a:ext cx="6705600" cy="43703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pPr fontAlgn="base">
              <a:spcBef>
                <a:spcPct val="0"/>
              </a:spcBef>
              <a:spcAft>
                <a:spcPct val="0"/>
              </a:spcAft>
            </a:pPr>
            <a:r>
              <a:rPr lang="en-US" sz="2400" b="1" dirty="0">
                <a:solidFill>
                  <a:prstClr val="black"/>
                </a:solidFill>
                <a:latin typeface="Calibri" pitchFamily="34" charset="0"/>
                <a:cs typeface="Arial" charset="0"/>
              </a:rPr>
              <a:t>          What is a Cyber Crime?</a:t>
            </a:r>
          </a:p>
          <a:p>
            <a:pPr fontAlgn="base">
              <a:spcBef>
                <a:spcPct val="0"/>
              </a:spcBef>
              <a:spcAft>
                <a:spcPct val="0"/>
              </a:spcAft>
            </a:pPr>
            <a:endParaRPr lang="en-US" sz="2400" b="1" dirty="0">
              <a:solidFill>
                <a:prstClr val="black"/>
              </a:solidFill>
              <a:latin typeface="Calibri" pitchFamily="34" charset="0"/>
              <a:cs typeface="Arial" charset="0"/>
            </a:endParaRPr>
          </a:p>
          <a:p>
            <a:pPr algn="just" fontAlgn="base">
              <a:spcBef>
                <a:spcPct val="0"/>
              </a:spcBef>
              <a:spcAft>
                <a:spcPct val="0"/>
              </a:spcAft>
            </a:pPr>
            <a:r>
              <a:rPr lang="en-US" sz="2400" dirty="0">
                <a:solidFill>
                  <a:prstClr val="black"/>
                </a:solidFill>
                <a:latin typeface="Calibri" pitchFamily="34" charset="0"/>
                <a:cs typeface="Arial" charset="0"/>
              </a:rPr>
              <a:t>‘</a:t>
            </a:r>
            <a:r>
              <a:rPr lang="en-US" sz="2400" i="1" dirty="0">
                <a:solidFill>
                  <a:prstClr val="black"/>
                </a:solidFill>
                <a:latin typeface="Calibri" pitchFamily="34" charset="0"/>
                <a:cs typeface="Arial" charset="0"/>
              </a:rPr>
              <a:t>Cyber crime encompasses any criminal act dealing with computers and networks (called hacking). Additionally, cyber crime also includes traditional crimes conducted through the Internet.’</a:t>
            </a:r>
          </a:p>
          <a:p>
            <a:pPr algn="just" fontAlgn="base">
              <a:spcBef>
                <a:spcPct val="0"/>
              </a:spcBef>
              <a:spcAft>
                <a:spcPct val="0"/>
              </a:spcAft>
            </a:pPr>
            <a:endParaRPr lang="en-US" sz="2400" dirty="0">
              <a:solidFill>
                <a:prstClr val="black"/>
              </a:solidFill>
              <a:latin typeface="Calibri" pitchFamily="34" charset="0"/>
              <a:cs typeface="Arial" charset="0"/>
            </a:endParaRPr>
          </a:p>
          <a:p>
            <a:pPr algn="just" fontAlgn="base">
              <a:spcBef>
                <a:spcPct val="0"/>
              </a:spcBef>
              <a:spcAft>
                <a:spcPct val="0"/>
              </a:spcAft>
            </a:pPr>
            <a:r>
              <a:rPr lang="en-US" sz="2000" dirty="0">
                <a:solidFill>
                  <a:prstClr val="black"/>
                </a:solidFill>
                <a:latin typeface="Calibri" pitchFamily="34" charset="0"/>
                <a:cs typeface="Arial" charset="0"/>
                <a:hlinkClick r:id="rId2"/>
              </a:rPr>
              <a:t>http://www.webopedia.com/TERM/C/cyber_crime.html</a:t>
            </a:r>
            <a:endParaRPr lang="en-US" sz="2000" dirty="0">
              <a:solidFill>
                <a:prstClr val="black"/>
              </a:solidFill>
              <a:latin typeface="Calibri" pitchFamily="34" charset="0"/>
              <a:cs typeface="Arial" charset="0"/>
            </a:endParaRPr>
          </a:p>
          <a:p>
            <a:pPr algn="just" fontAlgn="base">
              <a:spcBef>
                <a:spcPct val="0"/>
              </a:spcBef>
              <a:spcAft>
                <a:spcPct val="0"/>
              </a:spcAft>
            </a:pPr>
            <a:endParaRPr lang="en-US" sz="2400" dirty="0">
              <a:solidFill>
                <a:prstClr val="black"/>
              </a:solidFill>
              <a:latin typeface="Calibri" pitchFamily="34" charset="0"/>
              <a:cs typeface="Arial" charset="0"/>
            </a:endParaRPr>
          </a:p>
          <a:p>
            <a:pPr algn="just" fontAlgn="base">
              <a:spcBef>
                <a:spcPct val="0"/>
              </a:spcBef>
              <a:spcAft>
                <a:spcPct val="0"/>
              </a:spcAft>
            </a:pPr>
            <a:r>
              <a:rPr lang="en-US" dirty="0">
                <a:solidFill>
                  <a:prstClr val="black"/>
                </a:solidFill>
                <a:latin typeface="Calibri" pitchFamily="34" charset="0"/>
                <a:cs typeface="Arial" charset="0"/>
              </a:rPr>
              <a:t>‘</a:t>
            </a:r>
            <a:r>
              <a:rPr lang="en-US" sz="2400" b="1" dirty="0">
                <a:solidFill>
                  <a:prstClr val="black"/>
                </a:solidFill>
                <a:latin typeface="Calibri" pitchFamily="34" charset="0"/>
                <a:cs typeface="Arial" charset="0"/>
              </a:rPr>
              <a:t>A major attack vector of Cyber Crime is to exploit broken software’</a:t>
            </a:r>
          </a:p>
          <a:p>
            <a:pPr algn="just" fontAlgn="base">
              <a:spcBef>
                <a:spcPct val="0"/>
              </a:spcBef>
              <a:spcAft>
                <a:spcPct val="0"/>
              </a:spcAft>
            </a:pPr>
            <a:endParaRPr lang="en-US" dirty="0">
              <a:solidFill>
                <a:prstClr val="black"/>
              </a:solidFill>
              <a:latin typeface="Calibri" pitchFamily="34" charset="0"/>
              <a:cs typeface="Arial" charset="0"/>
            </a:endParaRPr>
          </a:p>
        </p:txBody>
      </p:sp>
    </p:spTree>
    <p:extLst>
      <p:ext uri="{BB962C8B-B14F-4D97-AF65-F5344CB8AC3E}">
        <p14:creationId xmlns="" xmlns:p14="http://schemas.microsoft.com/office/powerpoint/2010/main" val="3286646071"/>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838200" y="1447800"/>
            <a:ext cx="7620000" cy="1815882"/>
          </a:xfrm>
          <a:prstGeom prst="rect">
            <a:avLst/>
          </a:prstGeom>
        </p:spPr>
        <p:txBody>
          <a:bodyPr wrap="square">
            <a:spAutoFit/>
          </a:bodyPr>
          <a:lstStyle/>
          <a:p>
            <a:pPr marL="285750" indent="-285750">
              <a:buFont typeface="Wingdings" pitchFamily="2" charset="2"/>
              <a:buChar char="q"/>
            </a:pPr>
            <a:r>
              <a:rPr lang="bn-IN" sz="3200" b="1" dirty="0">
                <a:solidFill>
                  <a:srgbClr val="000000"/>
                </a:solidFill>
              </a:rPr>
              <a:t>ব্রাউজিং করুন ছদ্মবেশে</a:t>
            </a:r>
            <a:endParaRPr lang="bn-BD" sz="3200" b="1" dirty="0">
              <a:solidFill>
                <a:srgbClr val="000000"/>
              </a:solidFill>
            </a:endParaRPr>
          </a:p>
          <a:p>
            <a:endParaRPr lang="bn-BD" sz="3200" b="1" dirty="0">
              <a:solidFill>
                <a:srgbClr val="000000"/>
              </a:solidFill>
            </a:endParaRPr>
          </a:p>
          <a:p>
            <a:pPr algn="just"/>
            <a:r>
              <a:rPr lang="bn-IN" sz="2400" b="1" dirty="0">
                <a:solidFill>
                  <a:srgbClr val="000000"/>
                </a:solidFill>
              </a:rPr>
              <a:t>যদি ক্রোম দিয়ে ব্রাউজ করেন তবে অবশ্যই গুগল অ্যাকাউন্ট থেকে সাইন আউট হয়ে ব্রাউজ করবেন।</a:t>
            </a:r>
            <a:r>
              <a:rPr lang="bn-IN" sz="2400" dirty="0">
                <a:solidFill>
                  <a:srgbClr val="000000"/>
                </a:solidFill>
              </a:rPr>
              <a:t> </a:t>
            </a:r>
            <a:endParaRPr lang="en-US" sz="2400" b="1" dirty="0">
              <a:solidFill>
                <a:srgbClr val="000000"/>
              </a:solidFill>
            </a:endParaRPr>
          </a:p>
        </p:txBody>
      </p:sp>
      <p:sp>
        <p:nvSpPr>
          <p:cNvPr id="5" name="Rectangle 4"/>
          <p:cNvSpPr/>
          <p:nvPr/>
        </p:nvSpPr>
        <p:spPr>
          <a:xfrm>
            <a:off x="577231" y="5354874"/>
            <a:ext cx="8566769" cy="523220"/>
          </a:xfrm>
          <a:prstGeom prst="rect">
            <a:avLst/>
          </a:prstGeom>
        </p:spPr>
        <p:txBody>
          <a:bodyPr wrap="none">
            <a:spAutoFit/>
          </a:bodyPr>
          <a:lstStyle/>
          <a:p>
            <a:r>
              <a:rPr lang="bn-IN" sz="2800" b="1" dirty="0">
                <a:solidFill>
                  <a:srgbClr val="000000"/>
                </a:solidFill>
                <a:latin typeface="Calibri"/>
                <a:ea typeface="Calibri"/>
              </a:rPr>
              <a:t>অ্যান্ড্রয়েড ওএসের জন্য নিরাপত্তা</a:t>
            </a:r>
            <a:r>
              <a:rPr lang="bn-BD" sz="2800" b="1" dirty="0">
                <a:solidFill>
                  <a:srgbClr val="000000"/>
                </a:solidFill>
                <a:latin typeface="Calibri"/>
                <a:ea typeface="Calibri"/>
              </a:rPr>
              <a:t> (</a:t>
            </a:r>
            <a:r>
              <a:rPr lang="bn-IN" sz="2800" b="1" dirty="0">
                <a:solidFill>
                  <a:srgbClr val="000000"/>
                </a:solidFill>
              </a:rPr>
              <a:t>টাইমস অব ইন্ডিয়া।</a:t>
            </a:r>
            <a:r>
              <a:rPr lang="bn-BD" sz="2800" b="1" dirty="0">
                <a:solidFill>
                  <a:srgbClr val="000000"/>
                </a:solidFill>
              </a:rPr>
              <a:t>)</a:t>
            </a:r>
            <a:r>
              <a:rPr lang="bn-IN" sz="2800" b="1" dirty="0">
                <a:solidFill>
                  <a:srgbClr val="000000"/>
                </a:solidFill>
                <a:latin typeface="Calibri"/>
                <a:ea typeface="Calibri"/>
              </a:rPr>
              <a:t> </a:t>
            </a:r>
            <a:endParaRPr lang="en-US" sz="2800" b="1" dirty="0">
              <a:solidFill>
                <a:srgbClr val="000000"/>
              </a:solidFill>
            </a:endParaRPr>
          </a:p>
        </p:txBody>
      </p:sp>
    </p:spTree>
    <p:extLst>
      <p:ext uri="{BB962C8B-B14F-4D97-AF65-F5344CB8AC3E}">
        <p14:creationId xmlns="" xmlns:p14="http://schemas.microsoft.com/office/powerpoint/2010/main" val="3915182438"/>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838200" y="1447800"/>
            <a:ext cx="7620000" cy="1815882"/>
          </a:xfrm>
          <a:prstGeom prst="rect">
            <a:avLst/>
          </a:prstGeom>
        </p:spPr>
        <p:txBody>
          <a:bodyPr wrap="square">
            <a:spAutoFit/>
          </a:bodyPr>
          <a:lstStyle/>
          <a:p>
            <a:pPr marL="285750" indent="-285750">
              <a:buFont typeface="Wingdings" pitchFamily="2" charset="2"/>
              <a:buChar char="q"/>
            </a:pPr>
            <a:r>
              <a:rPr lang="bn-IN" sz="3200" b="1" dirty="0">
                <a:solidFill>
                  <a:srgbClr val="000000"/>
                </a:solidFill>
              </a:rPr>
              <a:t>সফটওয়্যার হালনাগাদ রাখুন</a:t>
            </a:r>
            <a:endParaRPr lang="bn-BD" sz="3200" b="1" dirty="0">
              <a:solidFill>
                <a:srgbClr val="000000"/>
              </a:solidFill>
            </a:endParaRPr>
          </a:p>
          <a:p>
            <a:pPr marL="285750" indent="-285750">
              <a:buFont typeface="Wingdings" pitchFamily="2" charset="2"/>
              <a:buChar char="q"/>
            </a:pPr>
            <a:endParaRPr lang="bn-BD" sz="3200" b="1" dirty="0">
              <a:solidFill>
                <a:srgbClr val="000000"/>
              </a:solidFill>
            </a:endParaRPr>
          </a:p>
          <a:p>
            <a:pPr algn="just"/>
            <a:r>
              <a:rPr lang="bn-IN" sz="2400" b="1" dirty="0">
                <a:solidFill>
                  <a:srgbClr val="000000"/>
                </a:solidFill>
              </a:rPr>
              <a:t>গুগল সফটওয়্যার আপডেট উন্মুক্ত করে যার মধ্যে বেশ কিছু নিরাপত্তা প্যাচ দেওয়া থাকে।</a:t>
            </a:r>
            <a:r>
              <a:rPr lang="bn-IN" sz="2400" dirty="0">
                <a:solidFill>
                  <a:srgbClr val="000000"/>
                </a:solidFill>
              </a:rPr>
              <a:t> </a:t>
            </a:r>
            <a:endParaRPr lang="en-US" sz="2400" b="1" dirty="0">
              <a:solidFill>
                <a:srgbClr val="000000"/>
              </a:solidFill>
            </a:endParaRPr>
          </a:p>
        </p:txBody>
      </p:sp>
      <p:sp>
        <p:nvSpPr>
          <p:cNvPr id="5" name="Rectangle 4"/>
          <p:cNvSpPr/>
          <p:nvPr/>
        </p:nvSpPr>
        <p:spPr>
          <a:xfrm>
            <a:off x="577231" y="5354874"/>
            <a:ext cx="8566769" cy="523220"/>
          </a:xfrm>
          <a:prstGeom prst="rect">
            <a:avLst/>
          </a:prstGeom>
        </p:spPr>
        <p:txBody>
          <a:bodyPr wrap="none">
            <a:spAutoFit/>
          </a:bodyPr>
          <a:lstStyle/>
          <a:p>
            <a:r>
              <a:rPr lang="bn-IN" sz="2800" b="1" dirty="0">
                <a:solidFill>
                  <a:srgbClr val="000000"/>
                </a:solidFill>
                <a:latin typeface="Calibri"/>
                <a:ea typeface="Calibri"/>
              </a:rPr>
              <a:t>অ্যান্ড্রয়েড ওএসের জন্য নিরাপত্তা</a:t>
            </a:r>
            <a:r>
              <a:rPr lang="bn-BD" sz="2800" b="1" dirty="0">
                <a:solidFill>
                  <a:srgbClr val="000000"/>
                </a:solidFill>
                <a:latin typeface="Calibri"/>
                <a:ea typeface="Calibri"/>
              </a:rPr>
              <a:t> (</a:t>
            </a:r>
            <a:r>
              <a:rPr lang="bn-IN" sz="2800" b="1" dirty="0">
                <a:solidFill>
                  <a:srgbClr val="000000"/>
                </a:solidFill>
              </a:rPr>
              <a:t>টাইমস অব ইন্ডিয়া।</a:t>
            </a:r>
            <a:r>
              <a:rPr lang="bn-BD" sz="2800" b="1" dirty="0">
                <a:solidFill>
                  <a:srgbClr val="000000"/>
                </a:solidFill>
              </a:rPr>
              <a:t>)</a:t>
            </a:r>
            <a:r>
              <a:rPr lang="bn-IN" sz="2800" b="1" dirty="0">
                <a:solidFill>
                  <a:srgbClr val="000000"/>
                </a:solidFill>
                <a:latin typeface="Calibri"/>
                <a:ea typeface="Calibri"/>
              </a:rPr>
              <a:t> </a:t>
            </a:r>
            <a:endParaRPr lang="en-US" sz="2800" b="1" dirty="0">
              <a:solidFill>
                <a:srgbClr val="000000"/>
              </a:solidFill>
            </a:endParaRPr>
          </a:p>
        </p:txBody>
      </p:sp>
    </p:spTree>
    <p:extLst>
      <p:ext uri="{BB962C8B-B14F-4D97-AF65-F5344CB8AC3E}">
        <p14:creationId xmlns="" xmlns:p14="http://schemas.microsoft.com/office/powerpoint/2010/main" val="619058066"/>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175658" y="609600"/>
            <a:ext cx="7130189" cy="1569660"/>
          </a:xfrm>
          <a:prstGeom prst="rect">
            <a:avLst/>
          </a:prstGeom>
        </p:spPr>
        <p:txBody>
          <a:bodyPr wrap="square">
            <a:spAutoFit/>
          </a:bodyPr>
          <a:lstStyle/>
          <a:p>
            <a:pPr algn="just"/>
            <a:r>
              <a:rPr lang="bn-IN" sz="3200" b="1" dirty="0">
                <a:solidFill>
                  <a:srgbClr val="FF0000"/>
                </a:solidFill>
                <a:latin typeface="Calibri"/>
                <a:ea typeface="Calibri"/>
              </a:rPr>
              <a:t>অ্যান্ড্রয়েড</a:t>
            </a:r>
            <a:r>
              <a:rPr lang="bn-IN" sz="3200" b="1" dirty="0">
                <a:solidFill>
                  <a:srgbClr val="FF0000"/>
                </a:solidFill>
                <a:ea typeface="Calibri"/>
                <a:cs typeface="Calibri"/>
              </a:rPr>
              <a:t> </a:t>
            </a:r>
            <a:r>
              <a:rPr lang="bn-IN" sz="3200" b="1" dirty="0">
                <a:solidFill>
                  <a:srgbClr val="FF0000"/>
                </a:solidFill>
                <a:latin typeface="Calibri"/>
                <a:ea typeface="Calibri"/>
              </a:rPr>
              <a:t>কিটক্যাট ৪</a:t>
            </a:r>
            <a:r>
              <a:rPr lang="ar-SA" sz="3200" b="1" dirty="0">
                <a:solidFill>
                  <a:srgbClr val="FF0000"/>
                </a:solidFill>
                <a:latin typeface="Calibri"/>
                <a:ea typeface="Calibri"/>
                <a:cs typeface="Vrinda"/>
              </a:rPr>
              <a:t>.</a:t>
            </a:r>
            <a:r>
              <a:rPr lang="bn-IN" sz="3200" b="1" dirty="0">
                <a:solidFill>
                  <a:srgbClr val="FF0000"/>
                </a:solidFill>
                <a:latin typeface="Calibri"/>
                <a:ea typeface="Calibri"/>
              </a:rPr>
              <a:t>৪</a:t>
            </a:r>
            <a:r>
              <a:rPr lang="en-US" sz="3200" b="1" dirty="0">
                <a:solidFill>
                  <a:srgbClr val="FF0000"/>
                </a:solidFill>
                <a:latin typeface="Calibri"/>
                <a:ea typeface="Calibri"/>
              </a:rPr>
              <a:t> </a:t>
            </a:r>
            <a:r>
              <a:rPr lang="en-US" sz="3200" b="1" dirty="0">
                <a:solidFill>
                  <a:srgbClr val="FF0000"/>
                </a:solidFill>
                <a:latin typeface="Calibri"/>
                <a:ea typeface="Calibri"/>
                <a:cs typeface="Vrinda"/>
              </a:rPr>
              <a:t>  </a:t>
            </a:r>
            <a:r>
              <a:rPr lang="bn-IN" sz="3200" b="1" dirty="0">
                <a:solidFill>
                  <a:srgbClr val="FF0000"/>
                </a:solidFill>
                <a:latin typeface="Calibri"/>
                <a:ea typeface="Calibri"/>
              </a:rPr>
              <a:t>বা ললিপপে</a:t>
            </a:r>
            <a:r>
              <a:rPr lang="en-US" sz="3200" b="1" dirty="0">
                <a:solidFill>
                  <a:srgbClr val="FF0000"/>
                </a:solidFill>
                <a:latin typeface="Calibri"/>
                <a:ea typeface="Calibri"/>
              </a:rPr>
              <a:t>, </a:t>
            </a:r>
            <a:r>
              <a:rPr lang="bn-IN" sz="3200" dirty="0">
                <a:solidFill>
                  <a:srgbClr val="000000"/>
                </a:solidFill>
              </a:rPr>
              <a:t>তাহলে গুগল আপনাকে নিরাপত্তা আপডেট দি</a:t>
            </a:r>
            <a:r>
              <a:rPr lang="bn-BD" sz="3200" dirty="0" smtClean="0">
                <a:solidFill>
                  <a:srgbClr val="000000"/>
                </a:solidFill>
              </a:rPr>
              <a:t>বে</a:t>
            </a:r>
            <a:endParaRPr lang="en-US" sz="2000" dirty="0">
              <a:solidFill>
                <a:srgbClr val="000000"/>
              </a:solidFill>
            </a:endParaRPr>
          </a:p>
        </p:txBody>
      </p:sp>
      <p:sp>
        <p:nvSpPr>
          <p:cNvPr id="4" name="Rectangle 3"/>
          <p:cNvSpPr/>
          <p:nvPr/>
        </p:nvSpPr>
        <p:spPr>
          <a:xfrm>
            <a:off x="1143000" y="2590800"/>
            <a:ext cx="6901589" cy="2308324"/>
          </a:xfrm>
          <a:prstGeom prst="rect">
            <a:avLst/>
          </a:prstGeom>
        </p:spPr>
        <p:txBody>
          <a:bodyPr wrap="square">
            <a:spAutoFit/>
          </a:bodyPr>
          <a:lstStyle/>
          <a:p>
            <a:pPr algn="just"/>
            <a:r>
              <a:rPr lang="bn-IN" sz="3600" b="1" dirty="0">
                <a:solidFill>
                  <a:srgbClr val="FF0000"/>
                </a:solidFill>
                <a:latin typeface="Calibri"/>
                <a:ea typeface="Calibri"/>
              </a:rPr>
              <a:t>অ্যান্ড্রয়েড</a:t>
            </a:r>
            <a:r>
              <a:rPr lang="bn-IN" sz="3600" b="1" dirty="0">
                <a:solidFill>
                  <a:srgbClr val="FF0000"/>
                </a:solidFill>
                <a:ea typeface="Calibri"/>
                <a:cs typeface="Calibri"/>
              </a:rPr>
              <a:t> </a:t>
            </a:r>
            <a:r>
              <a:rPr lang="bn-IN" sz="3600" b="1" dirty="0">
                <a:solidFill>
                  <a:srgbClr val="FF0000"/>
                </a:solidFill>
                <a:latin typeface="Calibri"/>
                <a:ea typeface="Calibri"/>
              </a:rPr>
              <a:t>জেলি বিন </a:t>
            </a:r>
            <a:r>
              <a:rPr lang="en-US" sz="3600" b="1" dirty="0">
                <a:solidFill>
                  <a:srgbClr val="FF0000"/>
                </a:solidFill>
                <a:latin typeface="Calibri"/>
                <a:ea typeface="Calibri"/>
                <a:cs typeface="Vrinda"/>
              </a:rPr>
              <a:t>4.2, </a:t>
            </a:r>
            <a:r>
              <a:rPr lang="bn-IN" sz="3600" dirty="0">
                <a:solidFill>
                  <a:srgbClr val="000000"/>
                </a:solidFill>
              </a:rPr>
              <a:t>তবে গুগল আপনাকে কোনো নিরাপত্তা আপডেট দেবে না</a:t>
            </a:r>
            <a:r>
              <a:rPr lang="bn-IN" sz="3600" dirty="0" smtClean="0">
                <a:solidFill>
                  <a:srgbClr val="000000"/>
                </a:solidFill>
              </a:rPr>
              <a:t>।</a:t>
            </a:r>
            <a:endParaRPr lang="bn-BD" sz="3600" dirty="0" smtClean="0">
              <a:solidFill>
                <a:srgbClr val="000000"/>
              </a:solidFill>
            </a:endParaRPr>
          </a:p>
          <a:p>
            <a:pPr algn="just"/>
            <a:r>
              <a:rPr lang="en-US" dirty="0" smtClean="0">
                <a:solidFill>
                  <a:srgbClr val="000000"/>
                </a:solidFill>
              </a:rPr>
              <a:t> </a:t>
            </a:r>
            <a:r>
              <a:rPr lang="en-US" dirty="0">
                <a:solidFill>
                  <a:srgbClr val="000000"/>
                </a:solidFill>
              </a:rPr>
              <a:t/>
            </a:r>
            <a:br>
              <a:rPr lang="en-US" dirty="0">
                <a:solidFill>
                  <a:srgbClr val="000000"/>
                </a:solidFill>
              </a:rPr>
            </a:br>
            <a:r>
              <a:rPr lang="en-US" b="1" dirty="0">
                <a:solidFill>
                  <a:srgbClr val="FF0000"/>
                </a:solidFill>
                <a:latin typeface="Calibri"/>
                <a:ea typeface="Calibri"/>
                <a:cs typeface="Vrinda"/>
              </a:rPr>
              <a:t> </a:t>
            </a:r>
            <a:endParaRPr lang="en-US" dirty="0">
              <a:solidFill>
                <a:srgbClr val="000000"/>
              </a:solidFill>
            </a:endParaRPr>
          </a:p>
        </p:txBody>
      </p:sp>
      <p:sp>
        <p:nvSpPr>
          <p:cNvPr id="5" name="Rectangle 4"/>
          <p:cNvSpPr/>
          <p:nvPr/>
        </p:nvSpPr>
        <p:spPr>
          <a:xfrm>
            <a:off x="577231" y="5354874"/>
            <a:ext cx="8566769" cy="523220"/>
          </a:xfrm>
          <a:prstGeom prst="rect">
            <a:avLst/>
          </a:prstGeom>
        </p:spPr>
        <p:txBody>
          <a:bodyPr wrap="none">
            <a:spAutoFit/>
          </a:bodyPr>
          <a:lstStyle/>
          <a:p>
            <a:r>
              <a:rPr lang="bn-IN" sz="2800" b="1" dirty="0">
                <a:solidFill>
                  <a:srgbClr val="000000"/>
                </a:solidFill>
                <a:latin typeface="Calibri"/>
                <a:ea typeface="Calibri"/>
              </a:rPr>
              <a:t>অ্যান্ড্রয়েড ওএসের জন্য নিরাপত্তা</a:t>
            </a:r>
            <a:r>
              <a:rPr lang="bn-BD" sz="2800" b="1" dirty="0">
                <a:solidFill>
                  <a:srgbClr val="000000"/>
                </a:solidFill>
                <a:latin typeface="Calibri"/>
                <a:ea typeface="Calibri"/>
              </a:rPr>
              <a:t> (</a:t>
            </a:r>
            <a:r>
              <a:rPr lang="bn-IN" sz="2800" b="1" dirty="0">
                <a:solidFill>
                  <a:srgbClr val="000000"/>
                </a:solidFill>
              </a:rPr>
              <a:t>টাইমস অব ইন্ডিয়া।</a:t>
            </a:r>
            <a:r>
              <a:rPr lang="bn-BD" sz="2800" b="1" dirty="0">
                <a:solidFill>
                  <a:srgbClr val="000000"/>
                </a:solidFill>
              </a:rPr>
              <a:t>)</a:t>
            </a:r>
            <a:r>
              <a:rPr lang="bn-IN" sz="2800" b="1" dirty="0">
                <a:solidFill>
                  <a:srgbClr val="000000"/>
                </a:solidFill>
                <a:latin typeface="Calibri"/>
                <a:ea typeface="Calibri"/>
              </a:rPr>
              <a:t> </a:t>
            </a:r>
            <a:endParaRPr lang="en-US" sz="2800" b="1" dirty="0">
              <a:solidFill>
                <a:srgbClr val="000000"/>
              </a:solidFill>
            </a:endParaRPr>
          </a:p>
        </p:txBody>
      </p:sp>
    </p:spTree>
    <p:extLst>
      <p:ext uri="{BB962C8B-B14F-4D97-AF65-F5344CB8AC3E}">
        <p14:creationId xmlns="" xmlns:p14="http://schemas.microsoft.com/office/powerpoint/2010/main" val="1736210396"/>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743200" y="5379254"/>
            <a:ext cx="4191000" cy="1089427"/>
          </a:xfrm>
          <a:prstGeom prst="rect">
            <a:avLst/>
          </a:prstGeom>
        </p:spPr>
        <p:txBody>
          <a:bodyPr/>
          <a:lstStyle>
            <a:lvl1pPr algn="l" defTabSz="914400" rtl="0" eaLnBrk="1" latinLnBrk="0" hangingPunct="1">
              <a:spcBef>
                <a:spcPct val="0"/>
              </a:spcBef>
              <a:buNone/>
              <a:defRPr sz="2800" kern="1200" cap="all" baseline="0">
                <a:solidFill>
                  <a:schemeClr val="tx1"/>
                </a:solidFill>
                <a:latin typeface="+mj-lt"/>
                <a:ea typeface="+mj-ea"/>
                <a:cs typeface="+mj-cs"/>
              </a:defRPr>
            </a:lvl1pPr>
          </a:lstStyle>
          <a:p>
            <a:r>
              <a:rPr lang="bn-BD" sz="3600" b="1" dirty="0" smtClean="0">
                <a:solidFill>
                  <a:srgbClr val="000000"/>
                </a:solidFill>
              </a:rPr>
              <a:t>সাইবার নিরাপত্তা</a:t>
            </a:r>
            <a:r>
              <a:rPr lang="en-US" sz="4800" b="1" dirty="0" smtClean="0">
                <a:solidFill>
                  <a:srgbClr val="000000"/>
                </a:solidFill>
              </a:rPr>
              <a:t> </a:t>
            </a:r>
            <a:endParaRPr lang="en-US" sz="4800" b="1" dirty="0">
              <a:solidFill>
                <a:srgbClr val="000000"/>
              </a:solidFill>
            </a:endParaRPr>
          </a:p>
        </p:txBody>
      </p:sp>
      <p:sp>
        <p:nvSpPr>
          <p:cNvPr id="3" name="Title 1"/>
          <p:cNvSpPr txBox="1">
            <a:spLocks/>
          </p:cNvSpPr>
          <p:nvPr/>
        </p:nvSpPr>
        <p:spPr>
          <a:xfrm>
            <a:off x="243840" y="990600"/>
            <a:ext cx="8229600" cy="1562100"/>
          </a:xfrm>
          <a:prstGeom prst="rect">
            <a:avLst/>
          </a:prstGeom>
        </p:spPr>
        <p:txBody>
          <a:bodyPr vert="horz" lIns="91440" tIns="45720" rIns="91440" bIns="0" rtlCol="0" anchor="b">
            <a:noAutofit/>
          </a:bodyPr>
          <a:lstStyle>
            <a:lvl1pPr algn="l" defTabSz="914400" rtl="0" eaLnBrk="1" latinLnBrk="0" hangingPunct="1">
              <a:spcBef>
                <a:spcPct val="0"/>
              </a:spcBef>
              <a:buNone/>
              <a:defRPr kumimoji="0" lang="en-US" sz="2800" b="0" i="0" u="none" strike="noStrike" kern="1200" cap="all" spc="0" normalizeH="0" baseline="0" noProof="0" dirty="0" smtClean="0">
                <a:ln>
                  <a:noFill/>
                </a:ln>
                <a:solidFill>
                  <a:srgbClr val="FFFFFF"/>
                </a:solidFill>
                <a:effectLst/>
                <a:uLnTx/>
                <a:uFillTx/>
                <a:latin typeface="+mj-lt"/>
                <a:ea typeface="+mj-ea"/>
                <a:cs typeface="+mj-cs"/>
              </a:defRPr>
            </a:lvl1pPr>
          </a:lstStyle>
          <a:p>
            <a:r>
              <a:rPr lang="bn-BD" sz="4400" b="1" dirty="0">
                <a:solidFill>
                  <a:srgbClr val="000000"/>
                </a:solidFill>
              </a:rPr>
              <a:t>অনলাইন নিরাপত্তা নিয়ে </a:t>
            </a:r>
            <a:r>
              <a:rPr lang="bn-BD" sz="4400" b="1" dirty="0" smtClean="0">
                <a:solidFill>
                  <a:srgbClr val="000000"/>
                </a:solidFill>
              </a:rPr>
              <a:t>কিছু টিপস</a:t>
            </a:r>
            <a:r>
              <a:rPr lang="bn-BD" sz="4400" b="1" dirty="0">
                <a:solidFill>
                  <a:srgbClr val="000000"/>
                </a:solidFill>
              </a:rPr>
              <a:t> </a:t>
            </a:r>
            <a:r>
              <a:rPr lang="en-US" sz="4400" b="1" dirty="0" smtClean="0">
                <a:solidFill>
                  <a:srgbClr val="000000"/>
                </a:solidFill>
              </a:rPr>
              <a:t>… … …</a:t>
            </a:r>
            <a:endParaRPr lang="en-US" sz="4400" b="1" dirty="0">
              <a:solidFill>
                <a:srgbClr val="000000"/>
              </a:solidFill>
            </a:endParaRPr>
          </a:p>
        </p:txBody>
      </p:sp>
      <p:pic>
        <p:nvPicPr>
          <p:cNvPr id="11266" name="Picture 2"/>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6705600" y="3505200"/>
            <a:ext cx="2438400" cy="3048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2029839953"/>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391384" y="5380808"/>
            <a:ext cx="6470041" cy="523220"/>
          </a:xfrm>
          <a:prstGeom prst="rect">
            <a:avLst/>
          </a:prstGeom>
        </p:spPr>
        <p:txBody>
          <a:bodyPr wrap="none">
            <a:spAutoFit/>
          </a:bodyPr>
          <a:lstStyle/>
          <a:p>
            <a:r>
              <a:rPr lang="bn-BD" sz="2800" b="1" dirty="0">
                <a:solidFill>
                  <a:srgbClr val="000000"/>
                </a:solidFill>
              </a:rPr>
              <a:t>অনলাইন নিরাপত্তা নিয়ে বেশকিছু টিপস। </a:t>
            </a:r>
            <a:endParaRPr lang="en-US" sz="2800" b="1" dirty="0">
              <a:solidFill>
                <a:srgbClr val="000000"/>
              </a:solidFill>
            </a:endParaRPr>
          </a:p>
        </p:txBody>
      </p:sp>
      <p:sp>
        <p:nvSpPr>
          <p:cNvPr id="6" name="Rectangle 5"/>
          <p:cNvSpPr/>
          <p:nvPr/>
        </p:nvSpPr>
        <p:spPr>
          <a:xfrm>
            <a:off x="816404" y="685800"/>
            <a:ext cx="7620000" cy="4247317"/>
          </a:xfrm>
          <a:prstGeom prst="rect">
            <a:avLst/>
          </a:prstGeom>
        </p:spPr>
        <p:txBody>
          <a:bodyPr wrap="square">
            <a:spAutoFit/>
          </a:bodyPr>
          <a:lstStyle/>
          <a:p>
            <a:pPr marL="285750" indent="-285750">
              <a:buFont typeface="Wingdings" pitchFamily="2" charset="2"/>
              <a:buChar char="q"/>
            </a:pPr>
            <a:r>
              <a:rPr lang="bn-BD" sz="3000" b="1" dirty="0">
                <a:solidFill>
                  <a:srgbClr val="000000"/>
                </a:solidFill>
              </a:rPr>
              <a:t>শক্তিশালী পাসওয়ার্ড (</a:t>
            </a:r>
            <a:r>
              <a:rPr lang="en-US" sz="3000" b="1" dirty="0">
                <a:solidFill>
                  <a:srgbClr val="000000"/>
                </a:solidFill>
              </a:rPr>
              <a:t>combination)</a:t>
            </a:r>
          </a:p>
          <a:p>
            <a:pPr marL="285750" indent="-285750">
              <a:buFont typeface="Wingdings" pitchFamily="2" charset="2"/>
              <a:buChar char="q"/>
            </a:pPr>
            <a:endParaRPr lang="bn-BD" sz="3000" dirty="0">
              <a:solidFill>
                <a:srgbClr val="000000"/>
              </a:solidFill>
            </a:endParaRPr>
          </a:p>
          <a:p>
            <a:pPr marL="285750" indent="-285750" algn="just">
              <a:buFont typeface="Wingdings" pitchFamily="2" charset="2"/>
              <a:buChar char="q"/>
            </a:pPr>
            <a:r>
              <a:rPr lang="bn-BD" sz="3000" b="1" dirty="0">
                <a:solidFill>
                  <a:srgbClr val="000000"/>
                </a:solidFill>
              </a:rPr>
              <a:t>একই পাসওয়ার্ড একাধিকবার ব্যবহার করা উচিত নয়। একই পাসওয়ার্ড দিয়ে মেইল/ব্লগ/ফোরাম/ডাউনলোড সাইট ইত্যাদিতে নিবন্ধন করা থেকে বিরত থাকুন।</a:t>
            </a:r>
            <a:endParaRPr lang="en-US" sz="3000" b="1" dirty="0">
              <a:solidFill>
                <a:srgbClr val="000000"/>
              </a:solidFill>
            </a:endParaRPr>
          </a:p>
          <a:p>
            <a:pPr marL="285750" indent="-285750" algn="just">
              <a:buFont typeface="Wingdings" pitchFamily="2" charset="2"/>
              <a:buChar char="q"/>
            </a:pPr>
            <a:endParaRPr lang="en-US" sz="3000" dirty="0">
              <a:solidFill>
                <a:srgbClr val="000000"/>
              </a:solidFill>
            </a:endParaRPr>
          </a:p>
          <a:p>
            <a:pPr marL="285750" indent="-285750" algn="just">
              <a:buFont typeface="Wingdings" pitchFamily="2" charset="2"/>
              <a:buChar char="q"/>
            </a:pPr>
            <a:r>
              <a:rPr lang="bn-BD" sz="3000" b="1" dirty="0">
                <a:solidFill>
                  <a:srgbClr val="000000"/>
                </a:solidFill>
              </a:rPr>
              <a:t>কোথাও অ্যাকাউন্ট এ লগইনের পর অবশ্যই মনে করে লগআউট করুন।</a:t>
            </a:r>
            <a:r>
              <a:rPr lang="bn-BD" sz="3000" dirty="0">
                <a:solidFill>
                  <a:srgbClr val="000000"/>
                </a:solidFill>
              </a:rPr>
              <a:t> </a:t>
            </a:r>
            <a:endParaRPr lang="en-US" sz="3000" b="1" dirty="0">
              <a:solidFill>
                <a:srgbClr val="000000"/>
              </a:solidFill>
            </a:endParaRPr>
          </a:p>
        </p:txBody>
      </p:sp>
    </p:spTree>
    <p:extLst>
      <p:ext uri="{BB962C8B-B14F-4D97-AF65-F5344CB8AC3E}">
        <p14:creationId xmlns="" xmlns:p14="http://schemas.microsoft.com/office/powerpoint/2010/main" val="1670162227"/>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ChangeArrowheads="1"/>
          </p:cNvSpPr>
          <p:nvPr/>
        </p:nvSpPr>
        <p:spPr bwMode="auto">
          <a:xfrm>
            <a:off x="137160" y="228600"/>
            <a:ext cx="8839200" cy="63709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anchor="ctr">
            <a:spAutoFit/>
          </a:bodyPr>
          <a:lstStyle/>
          <a:p>
            <a:pPr marL="342900" indent="-342900" algn="ctr" fontAlgn="base">
              <a:spcBef>
                <a:spcPct val="0"/>
              </a:spcBef>
              <a:spcAft>
                <a:spcPct val="0"/>
              </a:spcAft>
            </a:pPr>
            <a:r>
              <a:rPr lang="en-US" b="1" dirty="0">
                <a:solidFill>
                  <a:prstClr val="black"/>
                </a:solidFill>
                <a:latin typeface="Arial" pitchFamily="34" charset="0"/>
                <a:cs typeface="Arial" pitchFamily="34" charset="0"/>
              </a:rPr>
              <a:t> </a:t>
            </a:r>
            <a:r>
              <a:rPr lang="en-US" dirty="0">
                <a:solidFill>
                  <a:prstClr val="black"/>
                </a:solidFill>
                <a:latin typeface="Arial" pitchFamily="34" charset="0"/>
                <a:cs typeface="Arial" pitchFamily="34" charset="0"/>
              </a:rPr>
              <a:t> </a:t>
            </a:r>
          </a:p>
          <a:p>
            <a:pPr marL="800100" lvl="1" indent="-342900" fontAlgn="base">
              <a:spcBef>
                <a:spcPct val="0"/>
              </a:spcBef>
              <a:spcAft>
                <a:spcPct val="0"/>
              </a:spcAft>
            </a:pPr>
            <a:r>
              <a:rPr lang="en-GB" sz="4000" b="1" dirty="0">
                <a:solidFill>
                  <a:prstClr val="black"/>
                </a:solidFill>
                <a:latin typeface="Arial" pitchFamily="34" charset="0"/>
                <a:cs typeface="Arial" pitchFamily="34" charset="0"/>
              </a:rPr>
              <a:t>Strong </a:t>
            </a:r>
            <a:r>
              <a:rPr lang="en-GB" sz="4000" b="1" dirty="0" smtClean="0">
                <a:solidFill>
                  <a:prstClr val="black"/>
                </a:solidFill>
                <a:latin typeface="Arial" pitchFamily="34" charset="0"/>
                <a:cs typeface="Arial" pitchFamily="34" charset="0"/>
              </a:rPr>
              <a:t>Passwords' </a:t>
            </a:r>
            <a:r>
              <a:rPr lang="en-GB" sz="3200" b="1" dirty="0" smtClean="0">
                <a:solidFill>
                  <a:prstClr val="black"/>
                </a:solidFill>
                <a:latin typeface="Arial" pitchFamily="34" charset="0"/>
                <a:cs typeface="Arial" pitchFamily="34" charset="0"/>
              </a:rPr>
              <a:t>characteristics</a:t>
            </a:r>
            <a:r>
              <a:rPr lang="en-GB" sz="3200" b="1" dirty="0">
                <a:solidFill>
                  <a:prstClr val="black"/>
                </a:solidFill>
                <a:latin typeface="Arial" pitchFamily="34" charset="0"/>
                <a:cs typeface="Arial" pitchFamily="34" charset="0"/>
              </a:rPr>
              <a:t>: </a:t>
            </a:r>
          </a:p>
          <a:p>
            <a:pPr marL="800100" lvl="1" indent="-342900" fontAlgn="base">
              <a:spcBef>
                <a:spcPct val="0"/>
              </a:spcBef>
              <a:spcAft>
                <a:spcPct val="0"/>
              </a:spcAft>
            </a:pPr>
            <a:endParaRPr lang="en-US" sz="2400" b="1" dirty="0">
              <a:solidFill>
                <a:prstClr val="black"/>
              </a:solidFill>
              <a:latin typeface="Arial" pitchFamily="34" charset="0"/>
              <a:cs typeface="Arial" pitchFamily="34" charset="0"/>
            </a:endParaRPr>
          </a:p>
          <a:p>
            <a:pPr marL="1257300" lvl="2" indent="-342900" fontAlgn="base">
              <a:spcBef>
                <a:spcPct val="0"/>
              </a:spcBef>
              <a:spcAft>
                <a:spcPct val="0"/>
              </a:spcAft>
              <a:buFontTx/>
              <a:buAutoNum type="alphaLcParenR"/>
            </a:pPr>
            <a:r>
              <a:rPr lang="en-GB" sz="2200" dirty="0">
                <a:solidFill>
                  <a:prstClr val="black"/>
                </a:solidFill>
                <a:latin typeface="Arial" pitchFamily="34" charset="0"/>
                <a:cs typeface="Arial" pitchFamily="34" charset="0"/>
              </a:rPr>
              <a:t>Contain both upper and lower case and </a:t>
            </a:r>
            <a:r>
              <a:rPr lang="en-GB" sz="2200" i="1" dirty="0">
                <a:solidFill>
                  <a:prstClr val="black"/>
                </a:solidFill>
                <a:latin typeface="Arial" pitchFamily="34" charset="0"/>
                <a:cs typeface="Arial" pitchFamily="34" charset="0"/>
              </a:rPr>
              <a:t>alpha-numeric</a:t>
            </a:r>
            <a:r>
              <a:rPr lang="en-GB" sz="2200" dirty="0">
                <a:solidFill>
                  <a:prstClr val="black"/>
                </a:solidFill>
                <a:latin typeface="Arial" pitchFamily="34" charset="0"/>
                <a:cs typeface="Arial" pitchFamily="34" charset="0"/>
              </a:rPr>
              <a:t> 	characters (e.g., a-z, A-Z, 0-9)</a:t>
            </a:r>
          </a:p>
          <a:p>
            <a:pPr marL="1257300" lvl="2" indent="-342900" fontAlgn="base">
              <a:spcBef>
                <a:spcPct val="0"/>
              </a:spcBef>
              <a:spcAft>
                <a:spcPct val="0"/>
              </a:spcAft>
              <a:buFontTx/>
              <a:buAutoNum type="alphaLcParenR"/>
            </a:pPr>
            <a:r>
              <a:rPr lang="en-GB" sz="2200" dirty="0">
                <a:solidFill>
                  <a:prstClr val="black"/>
                </a:solidFill>
                <a:latin typeface="Arial" pitchFamily="34" charset="0"/>
                <a:cs typeface="Arial" pitchFamily="34" charset="0"/>
              </a:rPr>
              <a:t>Are at least six characters long.</a:t>
            </a:r>
          </a:p>
          <a:p>
            <a:pPr marL="1257300" lvl="2" indent="-342900" fontAlgn="base">
              <a:spcBef>
                <a:spcPct val="0"/>
              </a:spcBef>
              <a:spcAft>
                <a:spcPct val="0"/>
              </a:spcAft>
              <a:buFontTx/>
              <a:buAutoNum type="alphaLcParenR"/>
            </a:pPr>
            <a:r>
              <a:rPr lang="en-GB" sz="2200" dirty="0">
                <a:solidFill>
                  <a:prstClr val="black"/>
                </a:solidFill>
                <a:latin typeface="Arial" pitchFamily="34" charset="0"/>
                <a:cs typeface="Arial" pitchFamily="34" charset="0"/>
              </a:rPr>
              <a:t> Is not a word in any language, slang, dialect, jargon, etc.</a:t>
            </a:r>
          </a:p>
          <a:p>
            <a:pPr marL="1257300" lvl="2" indent="-342900" fontAlgn="base">
              <a:spcBef>
                <a:spcPct val="0"/>
              </a:spcBef>
              <a:spcAft>
                <a:spcPct val="0"/>
              </a:spcAft>
              <a:buFontTx/>
              <a:buAutoNum type="alphaLcParenR"/>
            </a:pPr>
            <a:r>
              <a:rPr lang="en-GB" sz="2200" dirty="0">
                <a:solidFill>
                  <a:prstClr val="black"/>
                </a:solidFill>
                <a:latin typeface="Arial" pitchFamily="34" charset="0"/>
                <a:cs typeface="Arial" pitchFamily="34" charset="0"/>
              </a:rPr>
              <a:t>Are not based on personal information, names of family, etc. </a:t>
            </a:r>
          </a:p>
          <a:p>
            <a:pPr marL="1257300" lvl="2" indent="-342900" fontAlgn="base">
              <a:spcBef>
                <a:spcPct val="0"/>
              </a:spcBef>
              <a:spcAft>
                <a:spcPct val="0"/>
              </a:spcAft>
              <a:buFontTx/>
              <a:buAutoNum type="alphaLcParenR"/>
            </a:pPr>
            <a:endParaRPr lang="en-GB" sz="2200" dirty="0">
              <a:solidFill>
                <a:prstClr val="black"/>
              </a:solidFill>
              <a:latin typeface="Arial" pitchFamily="34" charset="0"/>
              <a:cs typeface="Arial" pitchFamily="34" charset="0"/>
            </a:endParaRPr>
          </a:p>
          <a:p>
            <a:pPr marL="1257300" lvl="2" indent="-342900" fontAlgn="base">
              <a:spcBef>
                <a:spcPct val="0"/>
              </a:spcBef>
              <a:spcAft>
                <a:spcPct val="0"/>
              </a:spcAft>
              <a:buFont typeface="Wingdings" pitchFamily="2" charset="2"/>
              <a:buChar char="ü"/>
            </a:pPr>
            <a:r>
              <a:rPr lang="en-GB" sz="2200" dirty="0">
                <a:solidFill>
                  <a:prstClr val="black"/>
                </a:solidFill>
                <a:latin typeface="Arial" pitchFamily="34" charset="0"/>
                <a:cs typeface="Arial" pitchFamily="34" charset="0"/>
              </a:rPr>
              <a:t>Passwords should never be written down or stored on-line. Try 	to create passwords that can be easily remembered.</a:t>
            </a:r>
            <a:r>
              <a:rPr lang="en-GB" dirty="0">
                <a:solidFill>
                  <a:prstClr val="black"/>
                </a:solidFill>
                <a:latin typeface="Arial" pitchFamily="34" charset="0"/>
                <a:cs typeface="Arial" pitchFamily="34" charset="0"/>
              </a:rPr>
              <a:t> </a:t>
            </a:r>
          </a:p>
          <a:p>
            <a:pPr marL="1257300" lvl="2" indent="-342900" fontAlgn="base">
              <a:spcBef>
                <a:spcPct val="0"/>
              </a:spcBef>
              <a:spcAft>
                <a:spcPct val="0"/>
              </a:spcAft>
              <a:buFont typeface="Wingdings" pitchFamily="2" charset="2"/>
              <a:buChar char="ü"/>
            </a:pPr>
            <a:r>
              <a:rPr lang="en-GB" sz="2200" dirty="0">
                <a:solidFill>
                  <a:prstClr val="black"/>
                </a:solidFill>
                <a:latin typeface="Arial" pitchFamily="34" charset="0"/>
                <a:cs typeface="Arial" pitchFamily="34" charset="0"/>
              </a:rPr>
              <a:t> Do not use the "Remember Password" feature of </a:t>
            </a:r>
          </a:p>
          <a:p>
            <a:pPr marL="1257300" lvl="2" indent="-342900" fontAlgn="base">
              <a:spcBef>
                <a:spcPct val="0"/>
              </a:spcBef>
              <a:spcAft>
                <a:spcPct val="0"/>
              </a:spcAft>
              <a:buFont typeface="Wingdings" pitchFamily="2" charset="2"/>
              <a:buChar char="ü"/>
            </a:pPr>
            <a:r>
              <a:rPr lang="en-GB" sz="2200" dirty="0">
                <a:solidFill>
                  <a:prstClr val="black"/>
                </a:solidFill>
                <a:latin typeface="Arial" pitchFamily="34" charset="0"/>
                <a:cs typeface="Arial" pitchFamily="34" charset="0"/>
              </a:rPr>
              <a:t>do not write passwords down and store them anywhere in your 	office. </a:t>
            </a:r>
          </a:p>
          <a:p>
            <a:pPr marL="1257300" lvl="2" indent="-342900" fontAlgn="base">
              <a:spcBef>
                <a:spcPct val="0"/>
              </a:spcBef>
              <a:spcAft>
                <a:spcPct val="0"/>
              </a:spcAft>
              <a:buFont typeface="Wingdings" pitchFamily="2" charset="2"/>
              <a:buChar char="ü"/>
            </a:pPr>
            <a:r>
              <a:rPr lang="en-GB" sz="2200" dirty="0">
                <a:solidFill>
                  <a:prstClr val="black"/>
                </a:solidFill>
                <a:latin typeface="Arial" pitchFamily="34" charset="0"/>
                <a:cs typeface="Arial" pitchFamily="34" charset="0"/>
              </a:rPr>
              <a:t>Do not store passwords in a file on ANY computer system 	without </a:t>
            </a:r>
            <a:r>
              <a:rPr lang="en-GB" sz="2200" b="1" dirty="0">
                <a:solidFill>
                  <a:prstClr val="black"/>
                </a:solidFill>
                <a:latin typeface="Arial" pitchFamily="34" charset="0"/>
                <a:cs typeface="Arial" pitchFamily="34" charset="0"/>
              </a:rPr>
              <a:t>encryption</a:t>
            </a:r>
            <a:r>
              <a:rPr lang="en-GB" b="1" dirty="0">
                <a:solidFill>
                  <a:prstClr val="black"/>
                </a:solidFill>
                <a:latin typeface="Arial" pitchFamily="34" charset="0"/>
                <a:cs typeface="Arial" pitchFamily="34" charset="0"/>
              </a:rPr>
              <a:t> </a:t>
            </a:r>
          </a:p>
          <a:p>
            <a:pPr marL="1257300" lvl="2" indent="-342900" fontAlgn="base">
              <a:spcBef>
                <a:spcPct val="0"/>
              </a:spcBef>
              <a:spcAft>
                <a:spcPct val="0"/>
              </a:spcAft>
              <a:buFontTx/>
              <a:buAutoNum type="alphaLcParenR"/>
            </a:pPr>
            <a:endParaRPr lang="en-GB" b="1" dirty="0">
              <a:solidFill>
                <a:prstClr val="black"/>
              </a:solidFill>
              <a:latin typeface="Arial" pitchFamily="34" charset="0"/>
              <a:cs typeface="Arial" pitchFamily="34" charset="0"/>
            </a:endParaRPr>
          </a:p>
        </p:txBody>
      </p:sp>
    </p:spTree>
    <p:extLst>
      <p:ext uri="{BB962C8B-B14F-4D97-AF65-F5344CB8AC3E}">
        <p14:creationId xmlns="" xmlns:p14="http://schemas.microsoft.com/office/powerpoint/2010/main" val="3667000255"/>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391384" y="5380808"/>
            <a:ext cx="6470041" cy="523220"/>
          </a:xfrm>
          <a:prstGeom prst="rect">
            <a:avLst/>
          </a:prstGeom>
        </p:spPr>
        <p:txBody>
          <a:bodyPr wrap="none">
            <a:spAutoFit/>
          </a:bodyPr>
          <a:lstStyle/>
          <a:p>
            <a:r>
              <a:rPr lang="bn-BD" sz="2800" b="1" dirty="0">
                <a:solidFill>
                  <a:srgbClr val="000000"/>
                </a:solidFill>
              </a:rPr>
              <a:t>অনলাইন নিরাপত্তা নিয়ে বেশকিছু টিপস। </a:t>
            </a:r>
            <a:endParaRPr lang="en-US" sz="2800" b="1" dirty="0">
              <a:solidFill>
                <a:srgbClr val="000000"/>
              </a:solidFill>
            </a:endParaRPr>
          </a:p>
        </p:txBody>
      </p:sp>
      <p:sp>
        <p:nvSpPr>
          <p:cNvPr id="6" name="Rectangle 5"/>
          <p:cNvSpPr/>
          <p:nvPr/>
        </p:nvSpPr>
        <p:spPr>
          <a:xfrm>
            <a:off x="838200" y="487161"/>
            <a:ext cx="7620000" cy="4893647"/>
          </a:xfrm>
          <a:prstGeom prst="rect">
            <a:avLst/>
          </a:prstGeom>
        </p:spPr>
        <p:txBody>
          <a:bodyPr wrap="square">
            <a:spAutoFit/>
          </a:bodyPr>
          <a:lstStyle/>
          <a:p>
            <a:endParaRPr lang="bn-BD" sz="3200" dirty="0">
              <a:solidFill>
                <a:srgbClr val="000000"/>
              </a:solidFill>
            </a:endParaRPr>
          </a:p>
          <a:p>
            <a:pPr marL="285750" indent="-285750" algn="just">
              <a:buFont typeface="Wingdings" pitchFamily="2" charset="2"/>
              <a:buChar char="q"/>
            </a:pPr>
            <a:r>
              <a:rPr lang="bn-BD" sz="3200" b="1" dirty="0">
                <a:solidFill>
                  <a:srgbClr val="FF0000"/>
                </a:solidFill>
              </a:rPr>
              <a:t>টু-স্টেপ</a:t>
            </a:r>
            <a:r>
              <a:rPr lang="bn-BD" sz="3200" b="1" dirty="0">
                <a:solidFill>
                  <a:srgbClr val="000000"/>
                </a:solidFill>
              </a:rPr>
              <a:t> ভেরিফিকেশন পদ্ধতি </a:t>
            </a:r>
            <a:r>
              <a:rPr lang="bn-BD" sz="3200" b="1" dirty="0" smtClean="0">
                <a:solidFill>
                  <a:srgbClr val="000000"/>
                </a:solidFill>
              </a:rPr>
              <a:t>ব্যবহার </a:t>
            </a:r>
            <a:endParaRPr lang="bn-BD" sz="3200" b="1" dirty="0">
              <a:solidFill>
                <a:srgbClr val="000000"/>
              </a:solidFill>
            </a:endParaRPr>
          </a:p>
          <a:p>
            <a:pPr marL="285750" indent="-285750" algn="just">
              <a:buFont typeface="Wingdings" pitchFamily="2" charset="2"/>
              <a:buChar char="q"/>
            </a:pPr>
            <a:endParaRPr lang="bn-BD" sz="3200" b="1" dirty="0">
              <a:solidFill>
                <a:srgbClr val="000000"/>
              </a:solidFill>
            </a:endParaRPr>
          </a:p>
          <a:p>
            <a:pPr marL="285750" indent="-285750" algn="just">
              <a:buFont typeface="Wingdings" pitchFamily="2" charset="2"/>
              <a:buChar char="q"/>
            </a:pPr>
            <a:r>
              <a:rPr lang="bn-BD" sz="3200" b="1" dirty="0">
                <a:solidFill>
                  <a:srgbClr val="FF0000"/>
                </a:solidFill>
              </a:rPr>
              <a:t>সন্দেহজনক কন্টেন্টের </a:t>
            </a:r>
            <a:r>
              <a:rPr lang="bn-BD" sz="3200" b="1" dirty="0">
                <a:solidFill>
                  <a:srgbClr val="000000"/>
                </a:solidFill>
              </a:rPr>
              <a:t>ব্যাপারে অবহিত করুন </a:t>
            </a:r>
            <a:endParaRPr lang="en-US" sz="3200" b="1" dirty="0">
              <a:solidFill>
                <a:srgbClr val="000000"/>
              </a:solidFill>
            </a:endParaRPr>
          </a:p>
          <a:p>
            <a:pPr marL="285750" indent="-285750" algn="just">
              <a:buFont typeface="Wingdings" pitchFamily="2" charset="2"/>
              <a:buChar char="q"/>
            </a:pPr>
            <a:endParaRPr lang="en-US" sz="3200" b="1" dirty="0">
              <a:solidFill>
                <a:srgbClr val="000000"/>
              </a:solidFill>
            </a:endParaRPr>
          </a:p>
          <a:p>
            <a:pPr marL="285750" indent="-285750" algn="just">
              <a:buFont typeface="Wingdings" pitchFamily="2" charset="2"/>
              <a:buChar char="q"/>
            </a:pPr>
            <a:r>
              <a:rPr lang="bn-BD" sz="3200" b="1" dirty="0">
                <a:solidFill>
                  <a:srgbClr val="FF0000"/>
                </a:solidFill>
              </a:rPr>
              <a:t>সাইবার ক্যাফে </a:t>
            </a:r>
            <a:r>
              <a:rPr lang="bn-BD" sz="3200" b="1" dirty="0">
                <a:solidFill>
                  <a:srgbClr val="000000"/>
                </a:solidFill>
              </a:rPr>
              <a:t>বা অন্যের কম্পিউটার থেকে গোপন নম্বরগুলো ব্যবহার না করাই ভাল।</a:t>
            </a:r>
            <a:r>
              <a:rPr lang="bn-BD" sz="3200" dirty="0">
                <a:solidFill>
                  <a:srgbClr val="000000"/>
                </a:solidFill>
              </a:rPr>
              <a:t> </a:t>
            </a:r>
            <a:endParaRPr lang="bn-BD" sz="3200" b="1" dirty="0">
              <a:solidFill>
                <a:srgbClr val="000000"/>
              </a:solidFill>
            </a:endParaRPr>
          </a:p>
          <a:p>
            <a:endParaRPr lang="en-US" sz="2400" b="1" dirty="0">
              <a:solidFill>
                <a:srgbClr val="000000"/>
              </a:solidFill>
            </a:endParaRPr>
          </a:p>
        </p:txBody>
      </p:sp>
    </p:spTree>
    <p:extLst>
      <p:ext uri="{BB962C8B-B14F-4D97-AF65-F5344CB8AC3E}">
        <p14:creationId xmlns="" xmlns:p14="http://schemas.microsoft.com/office/powerpoint/2010/main" val="2355131397"/>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391384" y="5380808"/>
            <a:ext cx="6470041" cy="523220"/>
          </a:xfrm>
          <a:prstGeom prst="rect">
            <a:avLst/>
          </a:prstGeom>
        </p:spPr>
        <p:txBody>
          <a:bodyPr wrap="none">
            <a:spAutoFit/>
          </a:bodyPr>
          <a:lstStyle/>
          <a:p>
            <a:r>
              <a:rPr lang="bn-BD" sz="2800" b="1" dirty="0">
                <a:solidFill>
                  <a:srgbClr val="000000"/>
                </a:solidFill>
              </a:rPr>
              <a:t>অনলাইন নিরাপত্তা নিয়ে বেশকিছু টিপস। </a:t>
            </a:r>
            <a:endParaRPr lang="en-US" sz="2800" b="1" dirty="0">
              <a:solidFill>
                <a:srgbClr val="000000"/>
              </a:solidFill>
            </a:endParaRPr>
          </a:p>
        </p:txBody>
      </p:sp>
      <p:sp>
        <p:nvSpPr>
          <p:cNvPr id="6" name="Rectangle 5"/>
          <p:cNvSpPr/>
          <p:nvPr/>
        </p:nvSpPr>
        <p:spPr>
          <a:xfrm>
            <a:off x="816404" y="1143000"/>
            <a:ext cx="7620000" cy="2800767"/>
          </a:xfrm>
          <a:prstGeom prst="rect">
            <a:avLst/>
          </a:prstGeom>
        </p:spPr>
        <p:txBody>
          <a:bodyPr wrap="square">
            <a:spAutoFit/>
          </a:bodyPr>
          <a:lstStyle/>
          <a:p>
            <a:pPr marL="457200" indent="-457200" algn="just">
              <a:buFont typeface="Wingdings" pitchFamily="2" charset="2"/>
              <a:buChar char="q"/>
            </a:pPr>
            <a:r>
              <a:rPr lang="bn-BD" sz="2800" b="1" dirty="0">
                <a:solidFill>
                  <a:srgbClr val="000000"/>
                </a:solidFill>
              </a:rPr>
              <a:t>আপনার ইমেইল বক্স থেকে অজানা কোন ইমেইল ঠিকানায় </a:t>
            </a:r>
            <a:r>
              <a:rPr lang="bn-BD" sz="2800" b="1" dirty="0">
                <a:solidFill>
                  <a:srgbClr val="FF0000"/>
                </a:solidFill>
              </a:rPr>
              <a:t>মেইল ফরওয়ার্ড </a:t>
            </a:r>
            <a:r>
              <a:rPr lang="bn-BD" sz="2800" b="1" dirty="0">
                <a:solidFill>
                  <a:srgbClr val="000000"/>
                </a:solidFill>
              </a:rPr>
              <a:t>হচ্ছে কিনা।</a:t>
            </a:r>
            <a:endParaRPr lang="en-US" sz="2800" dirty="0">
              <a:solidFill>
                <a:srgbClr val="000000"/>
              </a:solidFill>
            </a:endParaRPr>
          </a:p>
          <a:p>
            <a:pPr marL="285750" indent="-285750" algn="just">
              <a:buFont typeface="Wingdings" pitchFamily="2" charset="2"/>
              <a:buChar char="q"/>
            </a:pPr>
            <a:endParaRPr lang="en-US" sz="3200" b="1" dirty="0">
              <a:solidFill>
                <a:srgbClr val="FF0000"/>
              </a:solidFill>
            </a:endParaRPr>
          </a:p>
          <a:p>
            <a:pPr marL="285750" indent="-285750" algn="just">
              <a:buFont typeface="Wingdings" pitchFamily="2" charset="2"/>
              <a:buChar char="q"/>
            </a:pPr>
            <a:r>
              <a:rPr lang="en-US" sz="3200" b="1" dirty="0">
                <a:solidFill>
                  <a:srgbClr val="FF0000"/>
                </a:solidFill>
              </a:rPr>
              <a:t> </a:t>
            </a:r>
            <a:r>
              <a:rPr lang="bn-BD" sz="3200" b="1" dirty="0">
                <a:solidFill>
                  <a:srgbClr val="FF0000"/>
                </a:solidFill>
              </a:rPr>
              <a:t>প্রেরকের</a:t>
            </a:r>
            <a:r>
              <a:rPr lang="en-US" sz="3200" b="1" dirty="0">
                <a:solidFill>
                  <a:srgbClr val="FF0000"/>
                </a:solidFill>
              </a:rPr>
              <a:t> (Form) </a:t>
            </a:r>
            <a:r>
              <a:rPr lang="bn-BD" sz="3200" b="1" dirty="0">
                <a:solidFill>
                  <a:srgbClr val="FF0000"/>
                </a:solidFill>
              </a:rPr>
              <a:t>ঘরে </a:t>
            </a:r>
            <a:r>
              <a:rPr lang="bn-BD" sz="2800" b="1" dirty="0">
                <a:solidFill>
                  <a:srgbClr val="000000"/>
                </a:solidFill>
              </a:rPr>
              <a:t>আপনার পরিচিত কোন মেইল অ্যাড্রেস থাকা মানেই সেই ব্যাক্তি মেইল করেছে এমনটা মনে করার কোন কারন নেই।</a:t>
            </a:r>
            <a:r>
              <a:rPr lang="bn-BD" sz="2800" dirty="0">
                <a:solidFill>
                  <a:srgbClr val="000000"/>
                </a:solidFill>
              </a:rPr>
              <a:t> </a:t>
            </a:r>
            <a:endParaRPr lang="en-US" sz="2800" b="1" dirty="0">
              <a:solidFill>
                <a:srgbClr val="000000"/>
              </a:solidFill>
            </a:endParaRPr>
          </a:p>
        </p:txBody>
      </p:sp>
    </p:spTree>
    <p:extLst>
      <p:ext uri="{BB962C8B-B14F-4D97-AF65-F5344CB8AC3E}">
        <p14:creationId xmlns="" xmlns:p14="http://schemas.microsoft.com/office/powerpoint/2010/main" val="3807711932"/>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28600" y="5380808"/>
            <a:ext cx="8714245" cy="523220"/>
          </a:xfrm>
          <a:prstGeom prst="rect">
            <a:avLst/>
          </a:prstGeom>
        </p:spPr>
        <p:txBody>
          <a:bodyPr wrap="none">
            <a:spAutoFit/>
          </a:bodyPr>
          <a:lstStyle/>
          <a:p>
            <a:r>
              <a:rPr lang="bn-BD" sz="2800" b="1" dirty="0">
                <a:solidFill>
                  <a:srgbClr val="000000"/>
                </a:solidFill>
              </a:rPr>
              <a:t>নিরাপদে কম্পিউটার এবং ইন্টারনেট ব্যবহারের কিছু টিপস</a:t>
            </a:r>
            <a:endParaRPr lang="en-US" sz="2800" dirty="0">
              <a:solidFill>
                <a:srgbClr val="000000"/>
              </a:solidFill>
            </a:endParaRPr>
          </a:p>
        </p:txBody>
      </p:sp>
      <p:sp>
        <p:nvSpPr>
          <p:cNvPr id="6" name="Rectangle 5"/>
          <p:cNvSpPr/>
          <p:nvPr/>
        </p:nvSpPr>
        <p:spPr>
          <a:xfrm>
            <a:off x="775722" y="838200"/>
            <a:ext cx="7620000" cy="4216539"/>
          </a:xfrm>
          <a:prstGeom prst="rect">
            <a:avLst/>
          </a:prstGeom>
        </p:spPr>
        <p:txBody>
          <a:bodyPr wrap="square">
            <a:spAutoFit/>
          </a:bodyPr>
          <a:lstStyle/>
          <a:p>
            <a:pPr marL="285750" indent="-285750">
              <a:buFont typeface="Wingdings" pitchFamily="2" charset="2"/>
              <a:buChar char="q"/>
            </a:pPr>
            <a:r>
              <a:rPr lang="bn-BD" sz="3200" b="1" dirty="0">
                <a:solidFill>
                  <a:srgbClr val="000000"/>
                </a:solidFill>
              </a:rPr>
              <a:t>স্পাইওয়্যার -এর উপস্থিতি </a:t>
            </a:r>
          </a:p>
          <a:p>
            <a:r>
              <a:rPr lang="bn-BD" sz="2800" dirty="0">
                <a:solidFill>
                  <a:srgbClr val="000000"/>
                </a:solidFill>
              </a:rPr>
              <a:t> </a:t>
            </a:r>
          </a:p>
          <a:p>
            <a:pPr algn="just"/>
            <a:r>
              <a:rPr lang="bn-BD" sz="2800" dirty="0">
                <a:solidFill>
                  <a:srgbClr val="000000"/>
                </a:solidFill>
              </a:rPr>
              <a:t>অধিকাংশ ক্ষেত্রেই দেখা যায় কম্পিউটার স্লো হয়ে যাচ্ছে কিংবা ইন্টারনেট কানেকশন </a:t>
            </a:r>
            <a:r>
              <a:rPr lang="bn-BD" sz="3200" b="1" dirty="0">
                <a:solidFill>
                  <a:srgbClr val="000000"/>
                </a:solidFill>
              </a:rPr>
              <a:t>স্লো </a:t>
            </a:r>
            <a:r>
              <a:rPr lang="bn-BD" sz="2800" dirty="0">
                <a:solidFill>
                  <a:srgbClr val="000000"/>
                </a:solidFill>
              </a:rPr>
              <a:t>হয়ে যাচ্ছে। </a:t>
            </a:r>
          </a:p>
          <a:p>
            <a:pPr algn="just"/>
            <a:r>
              <a:rPr lang="bn-BD" sz="3200" b="1" dirty="0">
                <a:solidFill>
                  <a:srgbClr val="000000"/>
                </a:solidFill>
              </a:rPr>
              <a:t>প্রোগ্রাম কিংবা সার্ভিস </a:t>
            </a:r>
            <a:r>
              <a:rPr lang="bn-BD" sz="2800" dirty="0">
                <a:solidFill>
                  <a:srgbClr val="000000"/>
                </a:solidFill>
              </a:rPr>
              <a:t>চলছে কিনা। এমন প্রোগ্রাম সনাক্ত করার জন্য সবচে ভালো পদ্ধতি হচ্ছে গুগলের সাহায্য নেওয়া। </a:t>
            </a:r>
          </a:p>
          <a:p>
            <a:pPr algn="just"/>
            <a:r>
              <a:rPr lang="bn-BD" sz="3200" b="1" dirty="0">
                <a:solidFill>
                  <a:srgbClr val="000000"/>
                </a:solidFill>
              </a:rPr>
              <a:t>অ্যান্টি স্পাইওয়্যার টুল </a:t>
            </a:r>
          </a:p>
          <a:p>
            <a:endParaRPr lang="en-US" sz="2400" b="1" dirty="0">
              <a:solidFill>
                <a:srgbClr val="000000"/>
              </a:solidFill>
            </a:endParaRPr>
          </a:p>
        </p:txBody>
      </p:sp>
    </p:spTree>
    <p:extLst>
      <p:ext uri="{BB962C8B-B14F-4D97-AF65-F5344CB8AC3E}">
        <p14:creationId xmlns="" xmlns:p14="http://schemas.microsoft.com/office/powerpoint/2010/main" val="3031426157"/>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28600" y="5380808"/>
            <a:ext cx="8714245" cy="523220"/>
          </a:xfrm>
          <a:prstGeom prst="rect">
            <a:avLst/>
          </a:prstGeom>
        </p:spPr>
        <p:txBody>
          <a:bodyPr wrap="none">
            <a:spAutoFit/>
          </a:bodyPr>
          <a:lstStyle/>
          <a:p>
            <a:r>
              <a:rPr lang="bn-BD" sz="2800" b="1" dirty="0">
                <a:solidFill>
                  <a:srgbClr val="000000"/>
                </a:solidFill>
              </a:rPr>
              <a:t>নিরাপদে কম্পিউটার এবং ইন্টারনেট ব্যবহারের কিছু টিপস</a:t>
            </a:r>
            <a:endParaRPr lang="en-US" sz="2800" dirty="0">
              <a:solidFill>
                <a:srgbClr val="000000"/>
              </a:solidFill>
            </a:endParaRPr>
          </a:p>
        </p:txBody>
      </p:sp>
      <p:sp>
        <p:nvSpPr>
          <p:cNvPr id="6" name="Rectangle 5"/>
          <p:cNvSpPr/>
          <p:nvPr/>
        </p:nvSpPr>
        <p:spPr>
          <a:xfrm>
            <a:off x="775722" y="838200"/>
            <a:ext cx="7620000" cy="2246769"/>
          </a:xfrm>
          <a:prstGeom prst="rect">
            <a:avLst/>
          </a:prstGeom>
        </p:spPr>
        <p:txBody>
          <a:bodyPr wrap="square">
            <a:spAutoFit/>
          </a:bodyPr>
          <a:lstStyle/>
          <a:p>
            <a:pPr marL="285750" indent="-285750">
              <a:buFont typeface="Wingdings" pitchFamily="2" charset="2"/>
              <a:buChar char="q"/>
            </a:pPr>
            <a:r>
              <a:rPr lang="bn-BD" sz="3200" b="1" dirty="0">
                <a:solidFill>
                  <a:srgbClr val="000000"/>
                </a:solidFill>
              </a:rPr>
              <a:t>কম্পিউটার মেরামতের তথ্য চুরির সমস্যা </a:t>
            </a:r>
          </a:p>
          <a:p>
            <a:r>
              <a:rPr lang="bn-BD" sz="2800" dirty="0">
                <a:solidFill>
                  <a:srgbClr val="000000"/>
                </a:solidFill>
              </a:rPr>
              <a:t> </a:t>
            </a:r>
          </a:p>
          <a:p>
            <a:pPr algn="just"/>
            <a:r>
              <a:rPr lang="bn-BD" sz="2800" b="1" dirty="0">
                <a:solidFill>
                  <a:srgbClr val="000000"/>
                </a:solidFill>
              </a:rPr>
              <a:t>পার্সোনাল ইনফরমেশন অবশ্য সবসময়ই সরিয়ে রেখে দোকানে কম্পিউটার দেওয়া উচিত</a:t>
            </a:r>
            <a:r>
              <a:rPr lang="bn-BD" sz="2800" dirty="0">
                <a:solidFill>
                  <a:srgbClr val="000000"/>
                </a:solidFill>
              </a:rPr>
              <a:t>।</a:t>
            </a:r>
            <a:endParaRPr lang="bn-BD" sz="2800" b="1" dirty="0">
              <a:solidFill>
                <a:srgbClr val="000000"/>
              </a:solidFill>
            </a:endParaRPr>
          </a:p>
          <a:p>
            <a:endParaRPr lang="en-US" sz="2400" b="1" dirty="0">
              <a:solidFill>
                <a:srgbClr val="000000"/>
              </a:solidFill>
            </a:endParaRPr>
          </a:p>
        </p:txBody>
      </p:sp>
    </p:spTree>
    <p:extLst>
      <p:ext uri="{BB962C8B-B14F-4D97-AF65-F5344CB8AC3E}">
        <p14:creationId xmlns="" xmlns:p14="http://schemas.microsoft.com/office/powerpoint/2010/main" val="339119532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228600" y="304800"/>
            <a:ext cx="8737600" cy="6324600"/>
            <a:chOff x="228600" y="6350"/>
            <a:chExt cx="8737600" cy="6324600"/>
          </a:xfrm>
        </p:grpSpPr>
        <p:cxnSp>
          <p:nvCxnSpPr>
            <p:cNvPr id="3" name="Straight Connector 2"/>
            <p:cNvCxnSpPr/>
            <p:nvPr/>
          </p:nvCxnSpPr>
          <p:spPr>
            <a:xfrm>
              <a:off x="8229600" y="762000"/>
              <a:ext cx="0" cy="449580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a:off x="914400" y="5288280"/>
              <a:ext cx="7315200" cy="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1295400" y="1371600"/>
              <a:ext cx="5943600" cy="297180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26629" name="TextBox 7"/>
            <p:cNvSpPr txBox="1">
              <a:spLocks noChangeArrowheads="1"/>
            </p:cNvSpPr>
            <p:nvPr/>
          </p:nvSpPr>
          <p:spPr bwMode="auto">
            <a:xfrm>
              <a:off x="2046288" y="5376863"/>
              <a:ext cx="4703762" cy="9540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pPr>
              <a:r>
                <a:rPr lang="en-US" sz="2800" b="1">
                  <a:solidFill>
                    <a:prstClr val="black"/>
                  </a:solidFill>
                  <a:cs typeface="Arial" charset="0"/>
                </a:rPr>
                <a:t>Decrease in broken software =</a:t>
              </a:r>
            </a:p>
            <a:p>
              <a:pPr fontAlgn="base">
                <a:spcBef>
                  <a:spcPct val="0"/>
                </a:spcBef>
                <a:spcAft>
                  <a:spcPct val="0"/>
                </a:spcAft>
              </a:pPr>
              <a:r>
                <a:rPr lang="en-US" sz="2800" b="1">
                  <a:solidFill>
                    <a:prstClr val="black"/>
                  </a:solidFill>
                  <a:cs typeface="Arial" charset="0"/>
                </a:rPr>
                <a:t>   Increase in good software</a:t>
              </a:r>
            </a:p>
          </p:txBody>
        </p:sp>
        <p:cxnSp>
          <p:nvCxnSpPr>
            <p:cNvPr id="10" name="Straight Connector 9"/>
            <p:cNvCxnSpPr/>
            <p:nvPr/>
          </p:nvCxnSpPr>
          <p:spPr>
            <a:xfrm flipV="1">
              <a:off x="1295400" y="1371600"/>
              <a:ext cx="6172200" cy="297180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914400" y="762000"/>
              <a:ext cx="0" cy="449580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26633" name="TextBox 12"/>
            <p:cNvSpPr txBox="1">
              <a:spLocks noChangeArrowheads="1"/>
            </p:cNvSpPr>
            <p:nvPr/>
          </p:nvSpPr>
          <p:spPr bwMode="auto">
            <a:xfrm rot="1603445">
              <a:off x="2406650" y="1635125"/>
              <a:ext cx="1487488" cy="4000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pPr>
              <a:r>
                <a:rPr lang="en-US" sz="2000" b="1">
                  <a:solidFill>
                    <a:prstClr val="black"/>
                  </a:solidFill>
                  <a:cs typeface="Arial" charset="0"/>
                </a:rPr>
                <a:t>Cyber Crime</a:t>
              </a:r>
            </a:p>
          </p:txBody>
        </p:sp>
        <p:sp>
          <p:nvSpPr>
            <p:cNvPr id="26634" name="TextBox 13"/>
            <p:cNvSpPr txBox="1">
              <a:spLocks noChangeArrowheads="1"/>
            </p:cNvSpPr>
            <p:nvPr/>
          </p:nvSpPr>
          <p:spPr bwMode="auto">
            <a:xfrm rot="20071929">
              <a:off x="5106988" y="1441450"/>
              <a:ext cx="1719262" cy="4000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pPr>
              <a:r>
                <a:rPr lang="en-US" sz="2000" b="1">
                  <a:solidFill>
                    <a:prstClr val="black"/>
                  </a:solidFill>
                  <a:cs typeface="Arial" charset="0"/>
                </a:rPr>
                <a:t>Cyber Security</a:t>
              </a:r>
            </a:p>
          </p:txBody>
        </p:sp>
        <p:sp>
          <p:nvSpPr>
            <p:cNvPr id="26635" name="TextBox 14"/>
            <p:cNvSpPr txBox="1">
              <a:spLocks noChangeArrowheads="1"/>
            </p:cNvSpPr>
            <p:nvPr/>
          </p:nvSpPr>
          <p:spPr bwMode="auto">
            <a:xfrm rot="16200000">
              <a:off x="-677069" y="2886869"/>
              <a:ext cx="2335213" cy="523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pPr>
              <a:r>
                <a:rPr lang="en-US" sz="2800" b="1">
                  <a:solidFill>
                    <a:prstClr val="black"/>
                  </a:solidFill>
                  <a:cs typeface="Arial" charset="0"/>
                </a:rPr>
                <a:t>Cyber Security</a:t>
              </a:r>
            </a:p>
          </p:txBody>
        </p:sp>
        <p:sp>
          <p:nvSpPr>
            <p:cNvPr id="26636" name="TextBox 15"/>
            <p:cNvSpPr txBox="1">
              <a:spLocks noChangeArrowheads="1"/>
            </p:cNvSpPr>
            <p:nvPr/>
          </p:nvSpPr>
          <p:spPr bwMode="auto">
            <a:xfrm rot="5400000">
              <a:off x="7600950" y="2565400"/>
              <a:ext cx="2146300" cy="584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pPr>
              <a:r>
                <a:rPr lang="en-US" sz="2800" b="1">
                  <a:solidFill>
                    <a:prstClr val="black"/>
                  </a:solidFill>
                  <a:cs typeface="Arial" charset="0"/>
                </a:rPr>
                <a:t>Cyber</a:t>
              </a:r>
              <a:r>
                <a:rPr lang="en-US" sz="3200" b="1">
                  <a:solidFill>
                    <a:prstClr val="black"/>
                  </a:solidFill>
                  <a:cs typeface="Arial" charset="0"/>
                </a:rPr>
                <a:t> Crime</a:t>
              </a:r>
            </a:p>
          </p:txBody>
        </p:sp>
        <p:sp>
          <p:nvSpPr>
            <p:cNvPr id="26637" name="TextBox 16"/>
            <p:cNvSpPr txBox="1">
              <a:spLocks noChangeArrowheads="1"/>
            </p:cNvSpPr>
            <p:nvPr/>
          </p:nvSpPr>
          <p:spPr bwMode="auto">
            <a:xfrm>
              <a:off x="1514523" y="6350"/>
              <a:ext cx="5505353" cy="6463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fontAlgn="base">
                <a:spcBef>
                  <a:spcPct val="0"/>
                </a:spcBef>
                <a:spcAft>
                  <a:spcPct val="0"/>
                </a:spcAft>
              </a:pPr>
              <a:r>
                <a:rPr lang="en-US" sz="3600" b="1" dirty="0">
                  <a:solidFill>
                    <a:prstClr val="black"/>
                  </a:solidFill>
                  <a:cs typeface="Arial" charset="0"/>
                </a:rPr>
                <a:t>Two sides of the same coin</a:t>
              </a:r>
            </a:p>
          </p:txBody>
        </p:sp>
      </p:grpSp>
    </p:spTree>
    <p:extLst>
      <p:ext uri="{BB962C8B-B14F-4D97-AF65-F5344CB8AC3E}">
        <p14:creationId xmlns="" xmlns:p14="http://schemas.microsoft.com/office/powerpoint/2010/main" val="4207639147"/>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28600" y="5380808"/>
            <a:ext cx="8714245" cy="523220"/>
          </a:xfrm>
          <a:prstGeom prst="rect">
            <a:avLst/>
          </a:prstGeom>
        </p:spPr>
        <p:txBody>
          <a:bodyPr wrap="none">
            <a:spAutoFit/>
          </a:bodyPr>
          <a:lstStyle/>
          <a:p>
            <a:r>
              <a:rPr lang="bn-BD" sz="2800" b="1" dirty="0">
                <a:solidFill>
                  <a:srgbClr val="000000"/>
                </a:solidFill>
              </a:rPr>
              <a:t>নিরাপদে কম্পিউটার এবং ইন্টারনেট ব্যবহারের কিছু টিপস</a:t>
            </a:r>
            <a:endParaRPr lang="en-US" sz="2800" dirty="0">
              <a:solidFill>
                <a:srgbClr val="000000"/>
              </a:solidFill>
            </a:endParaRPr>
          </a:p>
        </p:txBody>
      </p:sp>
      <p:sp>
        <p:nvSpPr>
          <p:cNvPr id="6" name="Rectangle 5"/>
          <p:cNvSpPr/>
          <p:nvPr/>
        </p:nvSpPr>
        <p:spPr>
          <a:xfrm>
            <a:off x="775722" y="838200"/>
            <a:ext cx="7620000" cy="3108543"/>
          </a:xfrm>
          <a:prstGeom prst="rect">
            <a:avLst/>
          </a:prstGeom>
        </p:spPr>
        <p:txBody>
          <a:bodyPr wrap="square">
            <a:spAutoFit/>
          </a:bodyPr>
          <a:lstStyle/>
          <a:p>
            <a:pPr marL="285750" indent="-285750">
              <a:buFont typeface="Wingdings" pitchFamily="2" charset="2"/>
              <a:buChar char="q"/>
            </a:pPr>
            <a:r>
              <a:rPr lang="en-US" sz="3200" dirty="0">
                <a:solidFill>
                  <a:srgbClr val="000000"/>
                </a:solidFill>
              </a:rPr>
              <a:t>'</a:t>
            </a:r>
            <a:r>
              <a:rPr lang="bn-BD" sz="3200" b="1" dirty="0">
                <a:solidFill>
                  <a:srgbClr val="000000"/>
                </a:solidFill>
              </a:rPr>
              <a:t>ইন্টারনেট সিকিউরিটি স্যুট</a:t>
            </a:r>
            <a:r>
              <a:rPr lang="en-US" sz="3200" b="1" dirty="0">
                <a:solidFill>
                  <a:srgbClr val="000000"/>
                </a:solidFill>
              </a:rPr>
              <a:t>‘</a:t>
            </a:r>
            <a:endParaRPr lang="bn-BD" sz="3200" b="1" dirty="0">
              <a:solidFill>
                <a:srgbClr val="000000"/>
              </a:solidFill>
            </a:endParaRPr>
          </a:p>
          <a:p>
            <a:pPr algn="just"/>
            <a:r>
              <a:rPr lang="bn-BD" sz="2800" dirty="0">
                <a:solidFill>
                  <a:srgbClr val="000000"/>
                </a:solidFill>
              </a:rPr>
              <a:t> </a:t>
            </a:r>
          </a:p>
          <a:p>
            <a:pPr algn="just"/>
            <a:r>
              <a:rPr lang="bn-BD" sz="2800" b="1" dirty="0">
                <a:solidFill>
                  <a:srgbClr val="000000"/>
                </a:solidFill>
              </a:rPr>
              <a:t>এ্যান্টিভাইরাসের পাশাপাশি ফায়ারওয়াল</a:t>
            </a:r>
            <a:r>
              <a:rPr lang="en-US" sz="2800" b="1" dirty="0">
                <a:solidFill>
                  <a:srgbClr val="000000"/>
                </a:solidFill>
              </a:rPr>
              <a:t>, </a:t>
            </a:r>
            <a:r>
              <a:rPr lang="bn-BD" sz="2800" b="1" dirty="0">
                <a:solidFill>
                  <a:srgbClr val="000000"/>
                </a:solidFill>
              </a:rPr>
              <a:t>এ্যান্টিস্পাইওয়্যার</a:t>
            </a:r>
            <a:r>
              <a:rPr lang="en-US" sz="2800" b="1" dirty="0">
                <a:solidFill>
                  <a:srgbClr val="000000"/>
                </a:solidFill>
              </a:rPr>
              <a:t>, </a:t>
            </a:r>
            <a:r>
              <a:rPr lang="bn-BD" sz="2800" b="1" dirty="0">
                <a:solidFill>
                  <a:srgbClr val="000000"/>
                </a:solidFill>
              </a:rPr>
              <a:t>এ্যন্টিম্যালওয়্যার</a:t>
            </a:r>
            <a:r>
              <a:rPr lang="en-US" sz="2800" b="1" dirty="0">
                <a:solidFill>
                  <a:srgbClr val="000000"/>
                </a:solidFill>
              </a:rPr>
              <a:t>, </a:t>
            </a:r>
            <a:r>
              <a:rPr lang="bn-BD" sz="2800" b="1" dirty="0">
                <a:solidFill>
                  <a:srgbClr val="000000"/>
                </a:solidFill>
              </a:rPr>
              <a:t>স্প্যামগার্ড</a:t>
            </a:r>
            <a:r>
              <a:rPr lang="en-US" sz="2800" b="1" dirty="0">
                <a:solidFill>
                  <a:srgbClr val="000000"/>
                </a:solidFill>
              </a:rPr>
              <a:t>, </a:t>
            </a:r>
            <a:r>
              <a:rPr lang="bn-BD" sz="2800" b="1" dirty="0">
                <a:solidFill>
                  <a:srgbClr val="000000"/>
                </a:solidFill>
              </a:rPr>
              <a:t>ইত্যাদি একসাথে দেয়া থাকে এবং চ্যাট</a:t>
            </a:r>
            <a:r>
              <a:rPr lang="en-US" sz="2800" b="1" dirty="0">
                <a:solidFill>
                  <a:srgbClr val="000000"/>
                </a:solidFill>
              </a:rPr>
              <a:t>, </a:t>
            </a:r>
            <a:r>
              <a:rPr lang="bn-BD" sz="2800" b="1" dirty="0">
                <a:solidFill>
                  <a:srgbClr val="000000"/>
                </a:solidFill>
              </a:rPr>
              <a:t>ফেসবুক</a:t>
            </a:r>
            <a:r>
              <a:rPr lang="en-US" sz="2800" b="1" dirty="0">
                <a:solidFill>
                  <a:srgbClr val="000000"/>
                </a:solidFill>
              </a:rPr>
              <a:t>, </a:t>
            </a:r>
            <a:r>
              <a:rPr lang="bn-BD" sz="2800" b="1" dirty="0">
                <a:solidFill>
                  <a:srgbClr val="000000"/>
                </a:solidFill>
              </a:rPr>
              <a:t>সার্ফিং</a:t>
            </a:r>
            <a:r>
              <a:rPr lang="en-US" sz="2800" b="1" dirty="0">
                <a:solidFill>
                  <a:srgbClr val="000000"/>
                </a:solidFill>
              </a:rPr>
              <a:t>, </a:t>
            </a:r>
            <a:r>
              <a:rPr lang="bn-BD" sz="2800" b="1" dirty="0">
                <a:solidFill>
                  <a:srgbClr val="000000"/>
                </a:solidFill>
              </a:rPr>
              <a:t>ইমেল</a:t>
            </a:r>
            <a:r>
              <a:rPr lang="bn-BD" sz="2800" dirty="0">
                <a:solidFill>
                  <a:srgbClr val="000000"/>
                </a:solidFill>
              </a:rPr>
              <a:t> সহ বিভিন্ন ক্ষেত্রে নিরাপত্তা দেয়। </a:t>
            </a:r>
            <a:endParaRPr lang="bn-BD" sz="2800" b="1" dirty="0">
              <a:solidFill>
                <a:srgbClr val="000000"/>
              </a:solidFill>
            </a:endParaRPr>
          </a:p>
          <a:p>
            <a:endParaRPr lang="en-US" sz="2400" b="1" dirty="0">
              <a:solidFill>
                <a:srgbClr val="000000"/>
              </a:solidFill>
            </a:endParaRPr>
          </a:p>
        </p:txBody>
      </p:sp>
    </p:spTree>
    <p:extLst>
      <p:ext uri="{BB962C8B-B14F-4D97-AF65-F5344CB8AC3E}">
        <p14:creationId xmlns="" xmlns:p14="http://schemas.microsoft.com/office/powerpoint/2010/main" val="3131751911"/>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28600" y="5380808"/>
            <a:ext cx="8714245" cy="523220"/>
          </a:xfrm>
          <a:prstGeom prst="rect">
            <a:avLst/>
          </a:prstGeom>
        </p:spPr>
        <p:txBody>
          <a:bodyPr wrap="none">
            <a:spAutoFit/>
          </a:bodyPr>
          <a:lstStyle/>
          <a:p>
            <a:r>
              <a:rPr lang="bn-BD" sz="2800" b="1" dirty="0">
                <a:solidFill>
                  <a:srgbClr val="000000"/>
                </a:solidFill>
              </a:rPr>
              <a:t>নিরাপদে কম্পিউটার এবং ইন্টারনেট ব্যবহারের কিছু টিপস</a:t>
            </a:r>
            <a:endParaRPr lang="en-US" sz="2800" dirty="0">
              <a:solidFill>
                <a:srgbClr val="000000"/>
              </a:solidFill>
            </a:endParaRPr>
          </a:p>
        </p:txBody>
      </p:sp>
      <p:sp>
        <p:nvSpPr>
          <p:cNvPr id="6" name="Rectangle 5"/>
          <p:cNvSpPr/>
          <p:nvPr/>
        </p:nvSpPr>
        <p:spPr>
          <a:xfrm>
            <a:off x="502160" y="884099"/>
            <a:ext cx="8167123" cy="3170099"/>
          </a:xfrm>
          <a:prstGeom prst="rect">
            <a:avLst/>
          </a:prstGeom>
        </p:spPr>
        <p:txBody>
          <a:bodyPr wrap="square">
            <a:spAutoFit/>
          </a:bodyPr>
          <a:lstStyle/>
          <a:p>
            <a:pPr marL="285750" indent="-285750">
              <a:buFont typeface="Wingdings" pitchFamily="2" charset="2"/>
              <a:buChar char="q"/>
            </a:pPr>
            <a:r>
              <a:rPr lang="bn-BD" sz="3200" b="1" dirty="0">
                <a:solidFill>
                  <a:srgbClr val="000000"/>
                </a:solidFill>
              </a:rPr>
              <a:t>ফিজিকাল রাইট-প্রোটেকশন সহ পেন-ড্রাইভ </a:t>
            </a:r>
          </a:p>
          <a:p>
            <a:r>
              <a:rPr lang="bn-BD" sz="2800" dirty="0">
                <a:solidFill>
                  <a:srgbClr val="000000"/>
                </a:solidFill>
              </a:rPr>
              <a:t> </a:t>
            </a:r>
          </a:p>
          <a:p>
            <a:pPr algn="just"/>
            <a:r>
              <a:rPr lang="bn-BD" sz="2800" dirty="0">
                <a:solidFill>
                  <a:srgbClr val="000000"/>
                </a:solidFill>
              </a:rPr>
              <a:t>এন্টিভাইরাস লাগানো পেন-ড্রাইভ যা পেন-ড্রাইভেই থাকে ও কোথায় লাগালেই আগে চালু হয়। </a:t>
            </a:r>
          </a:p>
          <a:p>
            <a:pPr algn="just"/>
            <a:r>
              <a:rPr lang="bn-BD" sz="2800" dirty="0">
                <a:solidFill>
                  <a:srgbClr val="000000"/>
                </a:solidFill>
              </a:rPr>
              <a:t>ক্যাস্পার্স্কির </a:t>
            </a:r>
            <a:r>
              <a:rPr lang="bn-BD" sz="2800" b="1" dirty="0">
                <a:solidFill>
                  <a:srgbClr val="000000"/>
                </a:solidFill>
              </a:rPr>
              <a:t>পোর্টেবল এন্টি-ভাইরাস লাগানো</a:t>
            </a:r>
            <a:r>
              <a:rPr lang="en-US" sz="2800" b="1" dirty="0">
                <a:solidFill>
                  <a:srgbClr val="000000"/>
                </a:solidFill>
              </a:rPr>
              <a:t> Tech Titan-</a:t>
            </a:r>
            <a:r>
              <a:rPr lang="bn-BD" sz="2800" b="1" dirty="0">
                <a:solidFill>
                  <a:srgbClr val="000000"/>
                </a:solidFill>
              </a:rPr>
              <a:t>এর</a:t>
            </a:r>
            <a:r>
              <a:rPr lang="en-US" sz="2800" b="1" dirty="0">
                <a:solidFill>
                  <a:srgbClr val="000000"/>
                </a:solidFill>
              </a:rPr>
              <a:t> "T-Drive Pro</a:t>
            </a:r>
            <a:r>
              <a:rPr lang="en-US" sz="2800" dirty="0">
                <a:solidFill>
                  <a:srgbClr val="000000"/>
                </a:solidFill>
              </a:rPr>
              <a:t>" </a:t>
            </a:r>
            <a:r>
              <a:rPr lang="bn-BD" sz="2800" dirty="0">
                <a:solidFill>
                  <a:srgbClr val="000000"/>
                </a:solidFill>
              </a:rPr>
              <a:t>নামে এমন একটা ৮ জিবি পেন-ড্রাইভ</a:t>
            </a:r>
            <a:endParaRPr lang="en-US" sz="2400" b="1" dirty="0">
              <a:solidFill>
                <a:srgbClr val="000000"/>
              </a:solidFill>
            </a:endParaRPr>
          </a:p>
        </p:txBody>
      </p:sp>
    </p:spTree>
    <p:extLst>
      <p:ext uri="{BB962C8B-B14F-4D97-AF65-F5344CB8AC3E}">
        <p14:creationId xmlns="" xmlns:p14="http://schemas.microsoft.com/office/powerpoint/2010/main" val="428734467"/>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28600" y="5380808"/>
            <a:ext cx="8714245" cy="523220"/>
          </a:xfrm>
          <a:prstGeom prst="rect">
            <a:avLst/>
          </a:prstGeom>
        </p:spPr>
        <p:txBody>
          <a:bodyPr wrap="none">
            <a:spAutoFit/>
          </a:bodyPr>
          <a:lstStyle/>
          <a:p>
            <a:r>
              <a:rPr lang="bn-BD" sz="2800" b="1" dirty="0">
                <a:solidFill>
                  <a:srgbClr val="000000"/>
                </a:solidFill>
              </a:rPr>
              <a:t>নিরাপদে কম্পিউটার এবং ইন্টারনেট ব্যবহারের কিছু টিপস</a:t>
            </a:r>
            <a:endParaRPr lang="en-US" sz="2800" dirty="0">
              <a:solidFill>
                <a:srgbClr val="000000"/>
              </a:solidFill>
            </a:endParaRPr>
          </a:p>
        </p:txBody>
      </p:sp>
      <p:sp>
        <p:nvSpPr>
          <p:cNvPr id="6" name="Rectangle 5"/>
          <p:cNvSpPr/>
          <p:nvPr/>
        </p:nvSpPr>
        <p:spPr>
          <a:xfrm>
            <a:off x="502160" y="884099"/>
            <a:ext cx="8167123" cy="3170099"/>
          </a:xfrm>
          <a:prstGeom prst="rect">
            <a:avLst/>
          </a:prstGeom>
        </p:spPr>
        <p:txBody>
          <a:bodyPr wrap="square">
            <a:spAutoFit/>
          </a:bodyPr>
          <a:lstStyle/>
          <a:p>
            <a:pPr marL="285750" indent="-285750">
              <a:buFont typeface="Wingdings" pitchFamily="2" charset="2"/>
              <a:buChar char="q"/>
            </a:pPr>
            <a:r>
              <a:rPr lang="bn-BD" sz="3200" b="1" dirty="0">
                <a:solidFill>
                  <a:srgbClr val="000000"/>
                </a:solidFill>
              </a:rPr>
              <a:t>ফিজিকাল রাইট-প্রোটেকশন সহ পেন-ড্রাইভ </a:t>
            </a:r>
          </a:p>
          <a:p>
            <a:r>
              <a:rPr lang="bn-BD" sz="2800" dirty="0">
                <a:solidFill>
                  <a:srgbClr val="000000"/>
                </a:solidFill>
              </a:rPr>
              <a:t> </a:t>
            </a:r>
          </a:p>
          <a:p>
            <a:pPr algn="just"/>
            <a:r>
              <a:rPr lang="bn-BD" sz="2800" dirty="0">
                <a:solidFill>
                  <a:srgbClr val="000000"/>
                </a:solidFill>
              </a:rPr>
              <a:t>এন্টিভাইরাস লাগানো পেন-ড্রাইভ যা পেন-ড্রাইভেই থাকে ও কোথায় লাগালেই আগে চালু হয়। </a:t>
            </a:r>
          </a:p>
          <a:p>
            <a:pPr algn="just"/>
            <a:r>
              <a:rPr lang="bn-BD" sz="2800" dirty="0">
                <a:solidFill>
                  <a:srgbClr val="000000"/>
                </a:solidFill>
              </a:rPr>
              <a:t>ক্যাস্পার্স্কির </a:t>
            </a:r>
            <a:r>
              <a:rPr lang="bn-BD" sz="2800" b="1" dirty="0">
                <a:solidFill>
                  <a:srgbClr val="000000"/>
                </a:solidFill>
              </a:rPr>
              <a:t>পোর্টেবল এন্টি-ভাইরাস লাগানো</a:t>
            </a:r>
            <a:r>
              <a:rPr lang="en-US" sz="2800" b="1" dirty="0">
                <a:solidFill>
                  <a:srgbClr val="000000"/>
                </a:solidFill>
              </a:rPr>
              <a:t> Tech Titan-</a:t>
            </a:r>
            <a:r>
              <a:rPr lang="bn-BD" sz="2800" b="1" dirty="0">
                <a:solidFill>
                  <a:srgbClr val="000000"/>
                </a:solidFill>
              </a:rPr>
              <a:t>এর</a:t>
            </a:r>
            <a:r>
              <a:rPr lang="en-US" sz="2800" b="1" dirty="0">
                <a:solidFill>
                  <a:srgbClr val="000000"/>
                </a:solidFill>
              </a:rPr>
              <a:t> "T-Drive Pro</a:t>
            </a:r>
            <a:r>
              <a:rPr lang="en-US" sz="2800" dirty="0">
                <a:solidFill>
                  <a:srgbClr val="000000"/>
                </a:solidFill>
              </a:rPr>
              <a:t>" </a:t>
            </a:r>
            <a:r>
              <a:rPr lang="bn-BD" sz="2800" dirty="0">
                <a:solidFill>
                  <a:srgbClr val="000000"/>
                </a:solidFill>
              </a:rPr>
              <a:t>নামে এমন একটা ৮ জিবি পেন-ড্রাইভ</a:t>
            </a:r>
            <a:endParaRPr lang="en-US" sz="2400" b="1" dirty="0">
              <a:solidFill>
                <a:srgbClr val="000000"/>
              </a:solidFill>
            </a:endParaRPr>
          </a:p>
        </p:txBody>
      </p:sp>
    </p:spTree>
    <p:extLst>
      <p:ext uri="{BB962C8B-B14F-4D97-AF65-F5344CB8AC3E}">
        <p14:creationId xmlns="" xmlns:p14="http://schemas.microsoft.com/office/powerpoint/2010/main" val="3450466044"/>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28600" y="5380808"/>
            <a:ext cx="8714245" cy="523220"/>
          </a:xfrm>
          <a:prstGeom prst="rect">
            <a:avLst/>
          </a:prstGeom>
        </p:spPr>
        <p:txBody>
          <a:bodyPr wrap="none">
            <a:spAutoFit/>
          </a:bodyPr>
          <a:lstStyle/>
          <a:p>
            <a:r>
              <a:rPr lang="bn-BD" sz="2800" b="1" dirty="0">
                <a:solidFill>
                  <a:srgbClr val="000000"/>
                </a:solidFill>
              </a:rPr>
              <a:t>নিরাপদে কম্পিউটার এবং ইন্টারনেট ব্যবহারের কিছু টিপস</a:t>
            </a:r>
            <a:endParaRPr lang="en-US" sz="2800" dirty="0">
              <a:solidFill>
                <a:srgbClr val="000000"/>
              </a:solidFill>
            </a:endParaRPr>
          </a:p>
        </p:txBody>
      </p:sp>
      <p:sp>
        <p:nvSpPr>
          <p:cNvPr id="6" name="Rectangle 5"/>
          <p:cNvSpPr/>
          <p:nvPr/>
        </p:nvSpPr>
        <p:spPr>
          <a:xfrm>
            <a:off x="502160" y="884099"/>
            <a:ext cx="8167123" cy="2800767"/>
          </a:xfrm>
          <a:prstGeom prst="rect">
            <a:avLst/>
          </a:prstGeom>
        </p:spPr>
        <p:txBody>
          <a:bodyPr wrap="square">
            <a:spAutoFit/>
          </a:bodyPr>
          <a:lstStyle/>
          <a:p>
            <a:pPr marL="285750" indent="-285750">
              <a:buFont typeface="Wingdings" pitchFamily="2" charset="2"/>
              <a:buChar char="q"/>
            </a:pPr>
            <a:r>
              <a:rPr lang="bn-BD" sz="3200" b="1" dirty="0">
                <a:solidFill>
                  <a:srgbClr val="000000"/>
                </a:solidFill>
              </a:rPr>
              <a:t>এন্টিভাইরাসের নিয়মিত আপডেট</a:t>
            </a:r>
          </a:p>
          <a:p>
            <a:pPr algn="just"/>
            <a:endParaRPr lang="bn-BD" sz="3200" b="1" dirty="0">
              <a:solidFill>
                <a:srgbClr val="000000"/>
              </a:solidFill>
            </a:endParaRPr>
          </a:p>
          <a:p>
            <a:pPr algn="just"/>
            <a:r>
              <a:rPr lang="bn-BD" sz="2800" dirty="0">
                <a:solidFill>
                  <a:srgbClr val="000000"/>
                </a:solidFill>
              </a:rPr>
              <a:t>কেও কেও </a:t>
            </a:r>
            <a:r>
              <a:rPr lang="bn-BD" sz="2800" b="1" dirty="0">
                <a:solidFill>
                  <a:srgbClr val="FF0000"/>
                </a:solidFill>
              </a:rPr>
              <a:t>অটো-আপডেট </a:t>
            </a:r>
            <a:r>
              <a:rPr lang="bn-BD" sz="2800" dirty="0">
                <a:solidFill>
                  <a:srgbClr val="000000"/>
                </a:solidFill>
              </a:rPr>
              <a:t>ফিচার বন্ধ করে রাখেন এবং নিজের ইচ্ছামত বেশ কিছুদিন/সপ্তাহ/কয়েক সপ্তাহ পরপর ম্যানুয়ালি আপডেট করে্ন। এটা ঠিক না ।</a:t>
            </a:r>
            <a:endParaRPr lang="en-US" sz="2400" b="1" dirty="0">
              <a:solidFill>
                <a:srgbClr val="000000"/>
              </a:solidFill>
            </a:endParaRPr>
          </a:p>
        </p:txBody>
      </p:sp>
    </p:spTree>
    <p:extLst>
      <p:ext uri="{BB962C8B-B14F-4D97-AF65-F5344CB8AC3E}">
        <p14:creationId xmlns="" xmlns:p14="http://schemas.microsoft.com/office/powerpoint/2010/main" val="4260049322"/>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28600" y="5380808"/>
            <a:ext cx="8714245" cy="523220"/>
          </a:xfrm>
          <a:prstGeom prst="rect">
            <a:avLst/>
          </a:prstGeom>
        </p:spPr>
        <p:txBody>
          <a:bodyPr wrap="none">
            <a:spAutoFit/>
          </a:bodyPr>
          <a:lstStyle/>
          <a:p>
            <a:r>
              <a:rPr lang="bn-BD" sz="2800" b="1" dirty="0">
                <a:solidFill>
                  <a:srgbClr val="000000"/>
                </a:solidFill>
              </a:rPr>
              <a:t>নিরাপদে কম্পিউটার এবং ইন্টারনেট ব্যবহারের কিছু টিপস</a:t>
            </a:r>
            <a:endParaRPr lang="en-US" sz="2800" dirty="0">
              <a:solidFill>
                <a:srgbClr val="000000"/>
              </a:solidFill>
            </a:endParaRPr>
          </a:p>
        </p:txBody>
      </p:sp>
      <p:sp>
        <p:nvSpPr>
          <p:cNvPr id="6" name="Rectangle 5"/>
          <p:cNvSpPr/>
          <p:nvPr/>
        </p:nvSpPr>
        <p:spPr>
          <a:xfrm>
            <a:off x="502160" y="884099"/>
            <a:ext cx="8167123" cy="3600986"/>
          </a:xfrm>
          <a:prstGeom prst="rect">
            <a:avLst/>
          </a:prstGeom>
        </p:spPr>
        <p:txBody>
          <a:bodyPr wrap="square">
            <a:spAutoFit/>
          </a:bodyPr>
          <a:lstStyle/>
          <a:p>
            <a:pPr marL="285750" indent="-285750">
              <a:buFont typeface="Wingdings" pitchFamily="2" charset="2"/>
              <a:buChar char="q"/>
            </a:pPr>
            <a:r>
              <a:rPr lang="bn-BD" sz="3200" b="1" dirty="0">
                <a:solidFill>
                  <a:srgbClr val="000000"/>
                </a:solidFill>
              </a:rPr>
              <a:t>পার্সোনাল ফায়ারওয়াল। </a:t>
            </a:r>
          </a:p>
          <a:p>
            <a:pPr marL="285750" indent="-285750">
              <a:buFont typeface="Wingdings" pitchFamily="2" charset="2"/>
              <a:buChar char="q"/>
            </a:pPr>
            <a:endParaRPr lang="bn-BD" sz="2800" b="1" dirty="0">
              <a:solidFill>
                <a:srgbClr val="000000"/>
              </a:solidFill>
            </a:endParaRPr>
          </a:p>
          <a:p>
            <a:pPr algn="just"/>
            <a:r>
              <a:rPr lang="bn-BD" sz="2800" b="1" dirty="0">
                <a:solidFill>
                  <a:srgbClr val="000000"/>
                </a:solidFill>
              </a:rPr>
              <a:t>এর সুবিধার চেয়ে অসুবিধা বেশি থাকতে পারে। সত্যিকারের কিছু অ্যাটাক হয়তো ঠেকাতে পারে</a:t>
            </a:r>
            <a:r>
              <a:rPr lang="en-US" sz="2800" b="1" dirty="0">
                <a:solidFill>
                  <a:srgbClr val="000000"/>
                </a:solidFill>
              </a:rPr>
              <a:t>, </a:t>
            </a:r>
            <a:r>
              <a:rPr lang="bn-BD" sz="2800" b="1" dirty="0">
                <a:solidFill>
                  <a:srgbClr val="000000"/>
                </a:solidFill>
              </a:rPr>
              <a:t>কিন্তু এরচে অনেক বেশি ফলস অ্যালার্ম জেনারেট করে।</a:t>
            </a:r>
            <a:r>
              <a:rPr lang="bn-BD" sz="2800" dirty="0">
                <a:solidFill>
                  <a:srgbClr val="000000"/>
                </a:solidFill>
              </a:rPr>
              <a:t> (</a:t>
            </a:r>
            <a:r>
              <a:rPr lang="bn-BD" sz="2800" b="1" dirty="0">
                <a:solidFill>
                  <a:srgbClr val="000000"/>
                </a:solidFill>
              </a:rPr>
              <a:t>সিম্পল ব্রডকাস্ট পিং রিকোয়েস্ট</a:t>
            </a:r>
            <a:r>
              <a:rPr lang="bn-BD" sz="2800" dirty="0">
                <a:solidFill>
                  <a:srgbClr val="000000"/>
                </a:solidFill>
              </a:rPr>
              <a:t> )</a:t>
            </a:r>
          </a:p>
          <a:p>
            <a:pPr marL="285750" indent="-285750">
              <a:buFont typeface="Wingdings" pitchFamily="2" charset="2"/>
              <a:buChar char="q"/>
            </a:pPr>
            <a:endParaRPr lang="bn-BD" sz="3200" b="1" dirty="0">
              <a:solidFill>
                <a:srgbClr val="000000"/>
              </a:solidFill>
            </a:endParaRPr>
          </a:p>
          <a:p>
            <a:pPr marL="285750" indent="-285750">
              <a:buFont typeface="Wingdings" pitchFamily="2" charset="2"/>
              <a:buChar char="q"/>
            </a:pPr>
            <a:endParaRPr lang="en-US" sz="2400" b="1" dirty="0">
              <a:solidFill>
                <a:srgbClr val="000000"/>
              </a:solidFill>
            </a:endParaRPr>
          </a:p>
        </p:txBody>
      </p:sp>
    </p:spTree>
    <p:extLst>
      <p:ext uri="{BB962C8B-B14F-4D97-AF65-F5344CB8AC3E}">
        <p14:creationId xmlns="" xmlns:p14="http://schemas.microsoft.com/office/powerpoint/2010/main" val="2266793873"/>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28600" y="5380808"/>
            <a:ext cx="8714245" cy="523220"/>
          </a:xfrm>
          <a:prstGeom prst="rect">
            <a:avLst/>
          </a:prstGeom>
        </p:spPr>
        <p:txBody>
          <a:bodyPr wrap="none">
            <a:spAutoFit/>
          </a:bodyPr>
          <a:lstStyle/>
          <a:p>
            <a:r>
              <a:rPr lang="bn-BD" sz="2800" b="1" dirty="0">
                <a:solidFill>
                  <a:srgbClr val="000000"/>
                </a:solidFill>
              </a:rPr>
              <a:t>নিরাপদে কম্পিউটার এবং ইন্টারনেট ব্যবহারের কিছু টিপস</a:t>
            </a:r>
            <a:endParaRPr lang="en-US" sz="2800" dirty="0">
              <a:solidFill>
                <a:srgbClr val="000000"/>
              </a:solidFill>
            </a:endParaRPr>
          </a:p>
        </p:txBody>
      </p:sp>
      <p:sp>
        <p:nvSpPr>
          <p:cNvPr id="6" name="Rectangle 5"/>
          <p:cNvSpPr/>
          <p:nvPr/>
        </p:nvSpPr>
        <p:spPr>
          <a:xfrm>
            <a:off x="502159" y="1447800"/>
            <a:ext cx="8167123" cy="2246769"/>
          </a:xfrm>
          <a:prstGeom prst="rect">
            <a:avLst/>
          </a:prstGeom>
        </p:spPr>
        <p:txBody>
          <a:bodyPr wrap="square">
            <a:spAutoFit/>
          </a:bodyPr>
          <a:lstStyle/>
          <a:p>
            <a:pPr marL="285750" indent="-285750">
              <a:buFont typeface="Wingdings" pitchFamily="2" charset="2"/>
              <a:buChar char="q"/>
            </a:pPr>
            <a:r>
              <a:rPr lang="bn-BD" sz="3200" b="1" dirty="0">
                <a:solidFill>
                  <a:srgbClr val="000000"/>
                </a:solidFill>
              </a:rPr>
              <a:t>এন্টিভাইরাস/স্যুটের সেটিংসগুলি </a:t>
            </a:r>
          </a:p>
          <a:p>
            <a:pPr algn="just"/>
            <a:r>
              <a:rPr lang="bn-BD" sz="2800" b="1" dirty="0">
                <a:solidFill>
                  <a:srgbClr val="000000"/>
                </a:solidFill>
              </a:rPr>
              <a:t> </a:t>
            </a:r>
          </a:p>
          <a:p>
            <a:pPr algn="just"/>
            <a:r>
              <a:rPr lang="bn-BD" sz="2800" b="1" dirty="0">
                <a:solidFill>
                  <a:srgbClr val="000000"/>
                </a:solidFill>
              </a:rPr>
              <a:t>তবে, কোন অপশনের মানে কী তা পুরোপুরি না বুঝলে  ডিফল্ট সেটিংস-এ অ্যান্টিভাইরাস চালাবেন</a:t>
            </a:r>
            <a:r>
              <a:rPr lang="bn-BD" sz="2800" dirty="0">
                <a:solidFill>
                  <a:srgbClr val="000000"/>
                </a:solidFill>
              </a:rPr>
              <a:t> </a:t>
            </a:r>
            <a:endParaRPr lang="bn-BD" sz="2800" b="1" dirty="0">
              <a:solidFill>
                <a:srgbClr val="000000"/>
              </a:solidFill>
            </a:endParaRPr>
          </a:p>
          <a:p>
            <a:pPr marL="285750" indent="-285750">
              <a:buFont typeface="Wingdings" pitchFamily="2" charset="2"/>
              <a:buChar char="q"/>
            </a:pPr>
            <a:endParaRPr lang="en-US" sz="2400" b="1" dirty="0">
              <a:solidFill>
                <a:srgbClr val="000000"/>
              </a:solidFill>
            </a:endParaRPr>
          </a:p>
        </p:txBody>
      </p:sp>
    </p:spTree>
    <p:extLst>
      <p:ext uri="{BB962C8B-B14F-4D97-AF65-F5344CB8AC3E}">
        <p14:creationId xmlns="" xmlns:p14="http://schemas.microsoft.com/office/powerpoint/2010/main" val="1932357018"/>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28600" y="5380808"/>
            <a:ext cx="8714245" cy="523220"/>
          </a:xfrm>
          <a:prstGeom prst="rect">
            <a:avLst/>
          </a:prstGeom>
        </p:spPr>
        <p:txBody>
          <a:bodyPr wrap="none">
            <a:spAutoFit/>
          </a:bodyPr>
          <a:lstStyle/>
          <a:p>
            <a:r>
              <a:rPr lang="bn-BD" sz="2800" b="1" dirty="0">
                <a:solidFill>
                  <a:srgbClr val="000000"/>
                </a:solidFill>
              </a:rPr>
              <a:t>নিরাপদে কম্পিউটার এবং ইন্টারনেট ব্যবহারের কিছু টিপস</a:t>
            </a:r>
            <a:endParaRPr lang="en-US" sz="2800" dirty="0">
              <a:solidFill>
                <a:srgbClr val="000000"/>
              </a:solidFill>
            </a:endParaRPr>
          </a:p>
        </p:txBody>
      </p:sp>
      <p:sp>
        <p:nvSpPr>
          <p:cNvPr id="6" name="Rectangle 5"/>
          <p:cNvSpPr/>
          <p:nvPr/>
        </p:nvSpPr>
        <p:spPr>
          <a:xfrm>
            <a:off x="502160" y="884099"/>
            <a:ext cx="8167123" cy="4401205"/>
          </a:xfrm>
          <a:prstGeom prst="rect">
            <a:avLst/>
          </a:prstGeom>
        </p:spPr>
        <p:txBody>
          <a:bodyPr wrap="square">
            <a:spAutoFit/>
          </a:bodyPr>
          <a:lstStyle/>
          <a:p>
            <a:pPr marL="285750" indent="-285750">
              <a:buFont typeface="Wingdings" pitchFamily="2" charset="2"/>
              <a:buChar char="q"/>
            </a:pPr>
            <a:r>
              <a:rPr lang="bn-BD" sz="3200" b="1" dirty="0">
                <a:solidFill>
                  <a:srgbClr val="000000"/>
                </a:solidFill>
              </a:rPr>
              <a:t>এন্টিভাইরাস্কেও পাসওয়ার্ড দিয়ে লক করে রাখা</a:t>
            </a:r>
            <a:r>
              <a:rPr lang="en-US" sz="3200" b="1" dirty="0">
                <a:solidFill>
                  <a:srgbClr val="000000"/>
                </a:solidFill>
              </a:rPr>
              <a:t>, </a:t>
            </a:r>
            <a:r>
              <a:rPr lang="bn-BD" sz="3200" b="1" dirty="0">
                <a:solidFill>
                  <a:srgbClr val="000000"/>
                </a:solidFill>
              </a:rPr>
              <a:t>যাতে এটা ডিজএবল করা</a:t>
            </a:r>
            <a:r>
              <a:rPr lang="bn-BD" sz="3200" dirty="0">
                <a:solidFill>
                  <a:srgbClr val="000000"/>
                </a:solidFill>
              </a:rPr>
              <a:t> না যায়</a:t>
            </a:r>
          </a:p>
          <a:p>
            <a:pPr marL="285750" indent="-285750">
              <a:buFont typeface="Wingdings" pitchFamily="2" charset="2"/>
              <a:buChar char="q"/>
            </a:pPr>
            <a:endParaRPr lang="bn-BD" sz="3200" dirty="0">
              <a:solidFill>
                <a:srgbClr val="000000"/>
              </a:solidFill>
            </a:endParaRPr>
          </a:p>
          <a:p>
            <a:pPr algn="just"/>
            <a:r>
              <a:rPr lang="bn-BD" sz="3200" b="1" dirty="0">
                <a:solidFill>
                  <a:srgbClr val="000000"/>
                </a:solidFill>
              </a:rPr>
              <a:t>কাজে এন্টিভাইরাস বা সিকিউরিটি সফটওয়্যারের কা</a:t>
            </a:r>
            <a:r>
              <a:rPr lang="bn-BD" sz="3200" dirty="0">
                <a:solidFill>
                  <a:srgbClr val="000000"/>
                </a:solidFill>
              </a:rPr>
              <a:t>ছ থেকে কোন বাধা আসলে সেটা আপনার অজ্ঞাতে নির্বিকার চিত্তে দিব্যি ডিজএবল করে দিতে পারে</a:t>
            </a:r>
          </a:p>
          <a:p>
            <a:pPr marL="285750" indent="-285750">
              <a:buFont typeface="Wingdings" pitchFamily="2" charset="2"/>
              <a:buChar char="q"/>
            </a:pPr>
            <a:endParaRPr lang="bn-BD" sz="3200" b="1" dirty="0">
              <a:solidFill>
                <a:srgbClr val="000000"/>
              </a:solidFill>
            </a:endParaRPr>
          </a:p>
          <a:p>
            <a:pPr marL="285750" indent="-285750">
              <a:buFont typeface="Wingdings" pitchFamily="2" charset="2"/>
              <a:buChar char="q"/>
            </a:pPr>
            <a:endParaRPr lang="en-US" sz="2400" b="1" dirty="0">
              <a:solidFill>
                <a:srgbClr val="000000"/>
              </a:solidFill>
            </a:endParaRPr>
          </a:p>
        </p:txBody>
      </p:sp>
    </p:spTree>
    <p:extLst>
      <p:ext uri="{BB962C8B-B14F-4D97-AF65-F5344CB8AC3E}">
        <p14:creationId xmlns="" xmlns:p14="http://schemas.microsoft.com/office/powerpoint/2010/main" val="3747662291"/>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28600" y="5380808"/>
            <a:ext cx="8714245" cy="523220"/>
          </a:xfrm>
          <a:prstGeom prst="rect">
            <a:avLst/>
          </a:prstGeom>
        </p:spPr>
        <p:txBody>
          <a:bodyPr wrap="none">
            <a:spAutoFit/>
          </a:bodyPr>
          <a:lstStyle/>
          <a:p>
            <a:r>
              <a:rPr lang="bn-BD" sz="2800" b="1" dirty="0">
                <a:solidFill>
                  <a:srgbClr val="000000"/>
                </a:solidFill>
              </a:rPr>
              <a:t>নিরাপদে কম্পিউটার এবং ইন্টারনেট ব্যবহারের কিছু টিপস</a:t>
            </a:r>
            <a:endParaRPr lang="en-US" sz="2800" dirty="0">
              <a:solidFill>
                <a:srgbClr val="000000"/>
              </a:solidFill>
            </a:endParaRPr>
          </a:p>
        </p:txBody>
      </p:sp>
      <p:sp>
        <p:nvSpPr>
          <p:cNvPr id="6" name="Rectangle 5"/>
          <p:cNvSpPr/>
          <p:nvPr/>
        </p:nvSpPr>
        <p:spPr>
          <a:xfrm>
            <a:off x="502160" y="456724"/>
            <a:ext cx="8167123" cy="5940088"/>
          </a:xfrm>
          <a:prstGeom prst="rect">
            <a:avLst/>
          </a:prstGeom>
        </p:spPr>
        <p:txBody>
          <a:bodyPr wrap="square">
            <a:spAutoFit/>
          </a:bodyPr>
          <a:lstStyle/>
          <a:p>
            <a:pPr marL="285750" indent="-285750" algn="just">
              <a:buFont typeface="Wingdings" pitchFamily="2" charset="2"/>
              <a:buChar char="q"/>
            </a:pPr>
            <a:r>
              <a:rPr lang="bn-BD" sz="3200" b="1" dirty="0">
                <a:solidFill>
                  <a:srgbClr val="000000"/>
                </a:solidFill>
              </a:rPr>
              <a:t>সফটওয়্যার ইন্সটল করার সময় ছাড়া বাকি সময় অ্যাডমিন মোডে না থেকে সাধারণ মোডে থাকা ভালো</a:t>
            </a:r>
          </a:p>
          <a:p>
            <a:pPr marL="285750" indent="-285750">
              <a:buFont typeface="Wingdings" pitchFamily="2" charset="2"/>
              <a:buChar char="q"/>
            </a:pPr>
            <a:endParaRPr lang="bn-BD" sz="3200" dirty="0">
              <a:solidFill>
                <a:srgbClr val="000000"/>
              </a:solidFill>
            </a:endParaRPr>
          </a:p>
          <a:p>
            <a:pPr algn="just"/>
            <a:r>
              <a:rPr lang="bn-BD" sz="2800" dirty="0">
                <a:solidFill>
                  <a:srgbClr val="000000"/>
                </a:solidFill>
              </a:rPr>
              <a:t>এতে করে কেও হুটহাট করে সফটওয়্যার </a:t>
            </a:r>
            <a:r>
              <a:rPr lang="bn-BD" sz="2800" b="1" dirty="0">
                <a:solidFill>
                  <a:srgbClr val="000000"/>
                </a:solidFill>
              </a:rPr>
              <a:t>ডিলিট</a:t>
            </a:r>
            <a:r>
              <a:rPr lang="en-US" sz="2800" b="1" dirty="0">
                <a:solidFill>
                  <a:srgbClr val="000000"/>
                </a:solidFill>
              </a:rPr>
              <a:t>,</a:t>
            </a:r>
            <a:r>
              <a:rPr lang="bn-BD" sz="2800" b="1" dirty="0">
                <a:solidFill>
                  <a:srgbClr val="000000"/>
                </a:solidFill>
              </a:rPr>
              <a:t> ইনস্টল</a:t>
            </a:r>
            <a:r>
              <a:rPr lang="bn-BD" sz="2800" dirty="0">
                <a:solidFill>
                  <a:srgbClr val="000000"/>
                </a:solidFill>
              </a:rPr>
              <a:t> করতে পারবেনা</a:t>
            </a:r>
            <a:r>
              <a:rPr lang="en-US" sz="2800" dirty="0">
                <a:solidFill>
                  <a:srgbClr val="000000"/>
                </a:solidFill>
              </a:rPr>
              <a:t>, </a:t>
            </a:r>
            <a:r>
              <a:rPr lang="bn-BD" sz="2800" dirty="0">
                <a:solidFill>
                  <a:srgbClr val="000000"/>
                </a:solidFill>
              </a:rPr>
              <a:t>ভাইরাসও কোনো অটোমেটিক সফটওয়্যার ইন্সটল করতে পারবেনা। </a:t>
            </a:r>
            <a:r>
              <a:rPr lang="bn-BD" sz="2800" b="1" dirty="0">
                <a:solidFill>
                  <a:srgbClr val="000000"/>
                </a:solidFill>
              </a:rPr>
              <a:t>লিনাক্সে ভাইরাস </a:t>
            </a:r>
            <a:r>
              <a:rPr lang="bn-BD" sz="2800" dirty="0">
                <a:solidFill>
                  <a:srgbClr val="000000"/>
                </a:solidFill>
              </a:rPr>
              <a:t>সমস্যা না হবার অন্যতম কারণ এটা</a:t>
            </a:r>
            <a:r>
              <a:rPr lang="en-US" sz="2800" dirty="0">
                <a:solidFill>
                  <a:srgbClr val="000000"/>
                </a:solidFill>
              </a:rPr>
              <a:t>, </a:t>
            </a:r>
            <a:r>
              <a:rPr lang="bn-BD" sz="2800" b="1" dirty="0">
                <a:solidFill>
                  <a:srgbClr val="000000"/>
                </a:solidFill>
              </a:rPr>
              <a:t>সিস্টেম লেভেলে কিছু বদলাতে হলেই পাসওয়ার্ড দিতে হয়।</a:t>
            </a:r>
            <a:endParaRPr lang="en-US" sz="2800" dirty="0">
              <a:solidFill>
                <a:srgbClr val="000000"/>
              </a:solidFill>
            </a:endParaRPr>
          </a:p>
          <a:p>
            <a:pPr algn="just"/>
            <a:endParaRPr lang="bn-BD" sz="2800" dirty="0">
              <a:solidFill>
                <a:srgbClr val="000000"/>
              </a:solidFill>
            </a:endParaRPr>
          </a:p>
          <a:p>
            <a:pPr marL="285750" indent="-285750">
              <a:buFont typeface="Wingdings" pitchFamily="2" charset="2"/>
              <a:buChar char="q"/>
            </a:pPr>
            <a:endParaRPr lang="bn-BD" sz="3200" b="1" dirty="0">
              <a:solidFill>
                <a:srgbClr val="000000"/>
              </a:solidFill>
            </a:endParaRPr>
          </a:p>
          <a:p>
            <a:pPr marL="285750" indent="-285750">
              <a:buFont typeface="Wingdings" pitchFamily="2" charset="2"/>
              <a:buChar char="q"/>
            </a:pPr>
            <a:endParaRPr lang="en-US" sz="2400" b="1" dirty="0">
              <a:solidFill>
                <a:srgbClr val="000000"/>
              </a:solidFill>
            </a:endParaRPr>
          </a:p>
        </p:txBody>
      </p:sp>
    </p:spTree>
    <p:extLst>
      <p:ext uri="{BB962C8B-B14F-4D97-AF65-F5344CB8AC3E}">
        <p14:creationId xmlns="" xmlns:p14="http://schemas.microsoft.com/office/powerpoint/2010/main" val="1173235406"/>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28600" y="5380808"/>
            <a:ext cx="8714245" cy="523220"/>
          </a:xfrm>
          <a:prstGeom prst="rect">
            <a:avLst/>
          </a:prstGeom>
        </p:spPr>
        <p:txBody>
          <a:bodyPr wrap="none">
            <a:spAutoFit/>
          </a:bodyPr>
          <a:lstStyle/>
          <a:p>
            <a:r>
              <a:rPr lang="bn-BD" sz="2800" b="1" dirty="0">
                <a:solidFill>
                  <a:srgbClr val="000000"/>
                </a:solidFill>
              </a:rPr>
              <a:t>নিরাপদে কম্পিউটার এবং ইন্টারনেট ব্যবহারের কিছু টিপস</a:t>
            </a:r>
            <a:endParaRPr lang="en-US" sz="2800" dirty="0">
              <a:solidFill>
                <a:srgbClr val="000000"/>
              </a:solidFill>
            </a:endParaRPr>
          </a:p>
        </p:txBody>
      </p:sp>
      <p:sp>
        <p:nvSpPr>
          <p:cNvPr id="6" name="Rectangle 5"/>
          <p:cNvSpPr/>
          <p:nvPr/>
        </p:nvSpPr>
        <p:spPr>
          <a:xfrm>
            <a:off x="502160" y="456724"/>
            <a:ext cx="8167123" cy="5940088"/>
          </a:xfrm>
          <a:prstGeom prst="rect">
            <a:avLst/>
          </a:prstGeom>
        </p:spPr>
        <p:txBody>
          <a:bodyPr wrap="square">
            <a:spAutoFit/>
          </a:bodyPr>
          <a:lstStyle/>
          <a:p>
            <a:pPr marL="285750" indent="-285750" algn="just">
              <a:buFont typeface="Wingdings" pitchFamily="2" charset="2"/>
              <a:buChar char="q"/>
            </a:pPr>
            <a:r>
              <a:rPr lang="bn-BD" sz="3200" b="1" dirty="0">
                <a:solidFill>
                  <a:srgbClr val="000000"/>
                </a:solidFill>
              </a:rPr>
              <a:t>সফটওয়্যার ইন্সটল করার সময় ছাড়া বাকি সময় অ্যাডমিন মোডে না থেকে সাধারণ মোডে থাকা ভালো</a:t>
            </a:r>
          </a:p>
          <a:p>
            <a:pPr marL="285750" indent="-285750">
              <a:buFont typeface="Wingdings" pitchFamily="2" charset="2"/>
              <a:buChar char="q"/>
            </a:pPr>
            <a:endParaRPr lang="bn-BD" sz="3200" dirty="0">
              <a:solidFill>
                <a:srgbClr val="000000"/>
              </a:solidFill>
            </a:endParaRPr>
          </a:p>
          <a:p>
            <a:pPr algn="just"/>
            <a:r>
              <a:rPr lang="bn-BD" sz="2800" dirty="0">
                <a:solidFill>
                  <a:srgbClr val="000000"/>
                </a:solidFill>
              </a:rPr>
              <a:t>এতে করে কেও হুটহাট করে সফটওয়্যার </a:t>
            </a:r>
            <a:r>
              <a:rPr lang="bn-BD" sz="2800" b="1" dirty="0">
                <a:solidFill>
                  <a:srgbClr val="000000"/>
                </a:solidFill>
              </a:rPr>
              <a:t>ডিলিট</a:t>
            </a:r>
            <a:r>
              <a:rPr lang="en-US" sz="2800" b="1" dirty="0">
                <a:solidFill>
                  <a:srgbClr val="000000"/>
                </a:solidFill>
              </a:rPr>
              <a:t>,</a:t>
            </a:r>
            <a:r>
              <a:rPr lang="bn-BD" sz="2800" b="1" dirty="0">
                <a:solidFill>
                  <a:srgbClr val="000000"/>
                </a:solidFill>
              </a:rPr>
              <a:t> ইনস্টল</a:t>
            </a:r>
            <a:r>
              <a:rPr lang="bn-BD" sz="2800" dirty="0">
                <a:solidFill>
                  <a:srgbClr val="000000"/>
                </a:solidFill>
              </a:rPr>
              <a:t> করতে পারবেনা</a:t>
            </a:r>
            <a:r>
              <a:rPr lang="en-US" sz="2800" dirty="0">
                <a:solidFill>
                  <a:srgbClr val="000000"/>
                </a:solidFill>
              </a:rPr>
              <a:t>, </a:t>
            </a:r>
            <a:r>
              <a:rPr lang="bn-BD" sz="2800" dirty="0">
                <a:solidFill>
                  <a:srgbClr val="000000"/>
                </a:solidFill>
              </a:rPr>
              <a:t>ভাইরাসও কোনো অটোমেটিক সফটওয়্যার ইন্সটল করতে পারবেনা। </a:t>
            </a:r>
            <a:r>
              <a:rPr lang="bn-BD" sz="2800" b="1" dirty="0">
                <a:solidFill>
                  <a:srgbClr val="000000"/>
                </a:solidFill>
              </a:rPr>
              <a:t>লিনাক্সে ভাইরাস </a:t>
            </a:r>
            <a:r>
              <a:rPr lang="bn-BD" sz="2800" dirty="0">
                <a:solidFill>
                  <a:srgbClr val="000000"/>
                </a:solidFill>
              </a:rPr>
              <a:t>সমস্যা না হবার অন্যতম কারণ এটা</a:t>
            </a:r>
            <a:r>
              <a:rPr lang="en-US" sz="2800" dirty="0">
                <a:solidFill>
                  <a:srgbClr val="000000"/>
                </a:solidFill>
              </a:rPr>
              <a:t>, </a:t>
            </a:r>
            <a:r>
              <a:rPr lang="bn-BD" sz="2800" b="1" dirty="0">
                <a:solidFill>
                  <a:srgbClr val="000000"/>
                </a:solidFill>
              </a:rPr>
              <a:t>সিস্টেম লেভেলে কিছু বদলাতে হলেই পাসওয়ার্ড দিতে হয়।</a:t>
            </a:r>
            <a:endParaRPr lang="en-US" sz="2800" dirty="0">
              <a:solidFill>
                <a:srgbClr val="000000"/>
              </a:solidFill>
            </a:endParaRPr>
          </a:p>
          <a:p>
            <a:pPr algn="just"/>
            <a:endParaRPr lang="bn-BD" sz="2800" dirty="0">
              <a:solidFill>
                <a:srgbClr val="000000"/>
              </a:solidFill>
            </a:endParaRPr>
          </a:p>
          <a:p>
            <a:pPr marL="285750" indent="-285750">
              <a:buFont typeface="Wingdings" pitchFamily="2" charset="2"/>
              <a:buChar char="q"/>
            </a:pPr>
            <a:endParaRPr lang="bn-BD" sz="3200" b="1" dirty="0">
              <a:solidFill>
                <a:srgbClr val="000000"/>
              </a:solidFill>
            </a:endParaRPr>
          </a:p>
          <a:p>
            <a:pPr marL="285750" indent="-285750">
              <a:buFont typeface="Wingdings" pitchFamily="2" charset="2"/>
              <a:buChar char="q"/>
            </a:pPr>
            <a:endParaRPr lang="en-US" sz="2400" b="1" dirty="0">
              <a:solidFill>
                <a:srgbClr val="000000"/>
              </a:solidFill>
            </a:endParaRPr>
          </a:p>
        </p:txBody>
      </p:sp>
    </p:spTree>
    <p:extLst>
      <p:ext uri="{BB962C8B-B14F-4D97-AF65-F5344CB8AC3E}">
        <p14:creationId xmlns="" xmlns:p14="http://schemas.microsoft.com/office/powerpoint/2010/main" val="1953773158"/>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28600" y="5380808"/>
            <a:ext cx="8714245" cy="523220"/>
          </a:xfrm>
          <a:prstGeom prst="rect">
            <a:avLst/>
          </a:prstGeom>
        </p:spPr>
        <p:txBody>
          <a:bodyPr wrap="none">
            <a:spAutoFit/>
          </a:bodyPr>
          <a:lstStyle/>
          <a:p>
            <a:r>
              <a:rPr lang="bn-BD" sz="2800" b="1" dirty="0">
                <a:solidFill>
                  <a:srgbClr val="000000"/>
                </a:solidFill>
              </a:rPr>
              <a:t>নিরাপদে কম্পিউটার এবং ইন্টারনেট ব্যবহারের কিছু টিপস</a:t>
            </a:r>
            <a:endParaRPr lang="en-US" sz="2800" dirty="0">
              <a:solidFill>
                <a:srgbClr val="000000"/>
              </a:solidFill>
            </a:endParaRPr>
          </a:p>
        </p:txBody>
      </p:sp>
      <p:sp>
        <p:nvSpPr>
          <p:cNvPr id="6" name="Rectangle 5"/>
          <p:cNvSpPr/>
          <p:nvPr/>
        </p:nvSpPr>
        <p:spPr>
          <a:xfrm>
            <a:off x="502160" y="1066800"/>
            <a:ext cx="8167123" cy="3416320"/>
          </a:xfrm>
          <a:prstGeom prst="rect">
            <a:avLst/>
          </a:prstGeom>
        </p:spPr>
        <p:txBody>
          <a:bodyPr wrap="square">
            <a:spAutoFit/>
          </a:bodyPr>
          <a:lstStyle/>
          <a:p>
            <a:pPr marL="285750" indent="-285750" algn="just">
              <a:buFont typeface="Wingdings" pitchFamily="2" charset="2"/>
              <a:buChar char="q"/>
            </a:pPr>
            <a:r>
              <a:rPr lang="bn-BD" sz="3200" b="1" dirty="0">
                <a:solidFill>
                  <a:srgbClr val="000000"/>
                </a:solidFill>
              </a:rPr>
              <a:t>কমিউনিটি চালিত লিনাক্স মিন্ট বেশি ভাল সমাধান মনে হয়।</a:t>
            </a:r>
            <a:r>
              <a:rPr lang="bn-BD" sz="3200" dirty="0">
                <a:solidFill>
                  <a:srgbClr val="000000"/>
                </a:solidFill>
              </a:rPr>
              <a:t> </a:t>
            </a:r>
          </a:p>
          <a:p>
            <a:pPr marL="285750" indent="-285750" algn="just">
              <a:buFont typeface="Wingdings" pitchFamily="2" charset="2"/>
              <a:buChar char="q"/>
            </a:pPr>
            <a:r>
              <a:rPr lang="bn-BD" sz="3200" dirty="0">
                <a:solidFill>
                  <a:srgbClr val="000000"/>
                </a:solidFill>
              </a:rPr>
              <a:t>আর এখনকার কম্পিউটারগুলোর যে স্পেসিফিকেশন</a:t>
            </a:r>
            <a:r>
              <a:rPr lang="en-US" sz="3200" dirty="0">
                <a:solidFill>
                  <a:srgbClr val="000000"/>
                </a:solidFill>
              </a:rPr>
              <a:t>, </a:t>
            </a:r>
            <a:r>
              <a:rPr lang="bn-BD" sz="3200" dirty="0">
                <a:solidFill>
                  <a:srgbClr val="000000"/>
                </a:solidFill>
              </a:rPr>
              <a:t>তাতে স্পেশালাইজড উইন্ডোজ অনলি সফট চালানোর জন্য লিনাক্স থেকেই </a:t>
            </a:r>
            <a:r>
              <a:rPr lang="bn-BD" sz="3200" b="1" dirty="0">
                <a:solidFill>
                  <a:srgbClr val="000000"/>
                </a:solidFill>
              </a:rPr>
              <a:t>ভার্চুয়াল বক্সে উইন্ডোজ চালানো যায়</a:t>
            </a:r>
            <a:r>
              <a:rPr lang="en-US" sz="3200" b="1" dirty="0">
                <a:solidFill>
                  <a:srgbClr val="000000"/>
                </a:solidFill>
              </a:rPr>
              <a:t>,</a:t>
            </a:r>
            <a:endParaRPr lang="bn-BD" sz="3200" b="1" dirty="0">
              <a:solidFill>
                <a:srgbClr val="000000"/>
              </a:solidFill>
            </a:endParaRPr>
          </a:p>
          <a:p>
            <a:pPr marL="285750" indent="-285750">
              <a:buFont typeface="Wingdings" pitchFamily="2" charset="2"/>
              <a:buChar char="q"/>
            </a:pPr>
            <a:endParaRPr lang="en-US" sz="2400" b="1" dirty="0">
              <a:solidFill>
                <a:srgbClr val="000000"/>
              </a:solidFill>
            </a:endParaRPr>
          </a:p>
        </p:txBody>
      </p:sp>
    </p:spTree>
    <p:extLst>
      <p:ext uri="{BB962C8B-B14F-4D97-AF65-F5344CB8AC3E}">
        <p14:creationId xmlns="" xmlns:p14="http://schemas.microsoft.com/office/powerpoint/2010/main" val="71810017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a:xfrm>
            <a:off x="337058" y="304800"/>
            <a:ext cx="8305800" cy="1143000"/>
          </a:xfrm>
        </p:spPr>
        <p:txBody>
          <a:bodyPr/>
          <a:lstStyle/>
          <a:p>
            <a:r>
              <a:rPr lang="en-US" dirty="0" smtClean="0"/>
              <a:t>Cyber Security Objectives</a:t>
            </a:r>
          </a:p>
        </p:txBody>
      </p:sp>
      <p:sp>
        <p:nvSpPr>
          <p:cNvPr id="15363" name="Rectangle 4"/>
          <p:cNvSpPr>
            <a:spLocks noChangeArrowheads="1"/>
          </p:cNvSpPr>
          <p:nvPr/>
        </p:nvSpPr>
        <p:spPr bwMode="auto">
          <a:xfrm>
            <a:off x="1809757" y="3456363"/>
            <a:ext cx="1751686" cy="6356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56160" tIns="23040" rIns="56160" bIns="23040">
            <a:spAutoFit/>
          </a:bodyPr>
          <a:lstStyle/>
          <a:p>
            <a:pPr algn="ctr" defTabSz="812172" eaLnBrk="0">
              <a:lnSpc>
                <a:spcPct val="87000"/>
              </a:lnSpc>
            </a:pPr>
            <a:r>
              <a:rPr lang="en-US" sz="2200" b="1">
                <a:solidFill>
                  <a:srgbClr val="000000"/>
                </a:solidFill>
              </a:rPr>
              <a:t>INTEGRITY</a:t>
            </a:r>
          </a:p>
          <a:p>
            <a:pPr algn="ctr" defTabSz="812172" eaLnBrk="0">
              <a:lnSpc>
                <a:spcPct val="87000"/>
              </a:lnSpc>
            </a:pPr>
            <a:r>
              <a:rPr lang="en-US" sz="2200" b="1">
                <a:solidFill>
                  <a:srgbClr val="000000"/>
                </a:solidFill>
              </a:rPr>
              <a:t>authenticity</a:t>
            </a:r>
          </a:p>
        </p:txBody>
      </p:sp>
      <p:sp>
        <p:nvSpPr>
          <p:cNvPr id="15364" name="Rectangle 5"/>
          <p:cNvSpPr>
            <a:spLocks noChangeArrowheads="1"/>
          </p:cNvSpPr>
          <p:nvPr/>
        </p:nvSpPr>
        <p:spPr bwMode="auto">
          <a:xfrm>
            <a:off x="6482781" y="3456363"/>
            <a:ext cx="2024838" cy="6356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56160" tIns="23040" rIns="56160" bIns="23040">
            <a:spAutoFit/>
          </a:bodyPr>
          <a:lstStyle/>
          <a:p>
            <a:pPr algn="ctr" defTabSz="812172" eaLnBrk="0">
              <a:lnSpc>
                <a:spcPct val="87000"/>
              </a:lnSpc>
            </a:pPr>
            <a:r>
              <a:rPr lang="en-US" sz="2200" b="1">
                <a:solidFill>
                  <a:srgbClr val="000000"/>
                </a:solidFill>
              </a:rPr>
              <a:t>AVAILABILITY</a:t>
            </a:r>
          </a:p>
          <a:p>
            <a:pPr algn="ctr" defTabSz="812172" eaLnBrk="0">
              <a:lnSpc>
                <a:spcPct val="87000"/>
              </a:lnSpc>
            </a:pPr>
            <a:r>
              <a:rPr lang="en-US" sz="2200" b="1">
                <a:solidFill>
                  <a:srgbClr val="000000"/>
                </a:solidFill>
              </a:rPr>
              <a:t>access</a:t>
            </a:r>
          </a:p>
        </p:txBody>
      </p:sp>
      <p:grpSp>
        <p:nvGrpSpPr>
          <p:cNvPr id="15365" name="Group 6"/>
          <p:cNvGrpSpPr>
            <a:grpSpLocks/>
          </p:cNvGrpSpPr>
          <p:nvPr/>
        </p:nvGrpSpPr>
        <p:grpSpPr bwMode="auto">
          <a:xfrm>
            <a:off x="3604321" y="2115583"/>
            <a:ext cx="2697120" cy="1601448"/>
            <a:chOff x="1917" y="1988"/>
            <a:chExt cx="1873" cy="1112"/>
          </a:xfrm>
        </p:grpSpPr>
        <p:sp>
          <p:nvSpPr>
            <p:cNvPr id="15371" name="Oval 7"/>
            <p:cNvSpPr>
              <a:spLocks noChangeArrowheads="1"/>
            </p:cNvSpPr>
            <p:nvPr/>
          </p:nvSpPr>
          <p:spPr bwMode="auto">
            <a:xfrm>
              <a:off x="2676" y="1988"/>
              <a:ext cx="1114" cy="1112"/>
            </a:xfrm>
            <a:prstGeom prst="ellipse">
              <a:avLst/>
            </a:prstGeom>
            <a:noFill/>
            <a:ln w="50800">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solidFill>
                  <a:srgbClr val="000000"/>
                </a:solidFill>
              </a:endParaRPr>
            </a:p>
          </p:txBody>
        </p:sp>
        <p:sp>
          <p:nvSpPr>
            <p:cNvPr id="15372" name="Oval 8"/>
            <p:cNvSpPr>
              <a:spLocks noChangeArrowheads="1"/>
            </p:cNvSpPr>
            <p:nvPr/>
          </p:nvSpPr>
          <p:spPr bwMode="auto">
            <a:xfrm>
              <a:off x="1917" y="1988"/>
              <a:ext cx="1114" cy="1112"/>
            </a:xfrm>
            <a:prstGeom prst="ellipse">
              <a:avLst/>
            </a:prstGeom>
            <a:noFill/>
            <a:ln w="50800">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solidFill>
                  <a:srgbClr val="000000"/>
                </a:solidFill>
              </a:endParaRPr>
            </a:p>
          </p:txBody>
        </p:sp>
      </p:grpSp>
      <p:sp>
        <p:nvSpPr>
          <p:cNvPr id="15366" name="Rectangle 9"/>
          <p:cNvSpPr>
            <a:spLocks noChangeArrowheads="1"/>
          </p:cNvSpPr>
          <p:nvPr/>
        </p:nvSpPr>
        <p:spPr bwMode="auto">
          <a:xfrm>
            <a:off x="3593732" y="4493272"/>
            <a:ext cx="2718297" cy="6356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56160" tIns="23040" rIns="56160" bIns="23040">
            <a:spAutoFit/>
          </a:bodyPr>
          <a:lstStyle/>
          <a:p>
            <a:pPr algn="ctr" defTabSz="812172" eaLnBrk="0">
              <a:lnSpc>
                <a:spcPct val="87000"/>
              </a:lnSpc>
            </a:pPr>
            <a:r>
              <a:rPr lang="en-US" sz="2200" b="1">
                <a:solidFill>
                  <a:srgbClr val="000000"/>
                </a:solidFill>
              </a:rPr>
              <a:t>CONFIDENTIALITY</a:t>
            </a:r>
          </a:p>
          <a:p>
            <a:pPr algn="ctr" defTabSz="812172" eaLnBrk="0">
              <a:lnSpc>
                <a:spcPct val="87000"/>
              </a:lnSpc>
            </a:pPr>
            <a:r>
              <a:rPr lang="en-US" sz="2200" b="1">
                <a:solidFill>
                  <a:srgbClr val="000000"/>
                </a:solidFill>
              </a:rPr>
              <a:t>disclosure</a:t>
            </a:r>
          </a:p>
        </p:txBody>
      </p:sp>
      <p:sp>
        <p:nvSpPr>
          <p:cNvPr id="15367" name="Oval 10"/>
          <p:cNvSpPr>
            <a:spLocks noChangeArrowheads="1"/>
          </p:cNvSpPr>
          <p:nvPr/>
        </p:nvSpPr>
        <p:spPr bwMode="auto">
          <a:xfrm>
            <a:off x="4145761" y="2687322"/>
            <a:ext cx="1602720" cy="1601448"/>
          </a:xfrm>
          <a:prstGeom prst="ellipse">
            <a:avLst/>
          </a:prstGeom>
          <a:noFill/>
          <a:ln w="50800">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lIns="82945" tIns="41473" rIns="82945" bIns="41473" anchor="ctr"/>
          <a:lstStyle/>
          <a:p>
            <a:endParaRPr lang="en-US">
              <a:solidFill>
                <a:srgbClr val="000000"/>
              </a:solidFill>
            </a:endParaRPr>
          </a:p>
        </p:txBody>
      </p:sp>
      <p:sp>
        <p:nvSpPr>
          <p:cNvPr id="3" name="Slide Number Placeholder 4"/>
          <p:cNvSpPr txBox="1">
            <a:spLocks noGrp="1"/>
          </p:cNvSpPr>
          <p:nvPr/>
        </p:nvSpPr>
        <p:spPr bwMode="auto">
          <a:xfrm>
            <a:off x="6554880" y="6247376"/>
            <a:ext cx="2128320" cy="470930"/>
          </a:xfrm>
          <a:prstGeom prst="rect">
            <a:avLst/>
          </a:prstGeom>
          <a:noFill/>
          <a:ln w="54720">
            <a:round/>
            <a:headEnd/>
            <a:tailEnd/>
          </a:ln>
        </p:spPr>
        <p:txBody>
          <a:bodyPr lIns="0" tIns="0" rIns="0" bIns="0"/>
          <a:lstStyle/>
          <a:p>
            <a:pPr algn="r">
              <a:lnSpc>
                <a:spcPct val="101000"/>
              </a:lnSpc>
              <a:tabLst>
                <a:tab pos="656650" algn="l"/>
                <a:tab pos="1313299" algn="l"/>
                <a:tab pos="1969949" algn="l"/>
              </a:tabLst>
              <a:defRPr/>
            </a:pPr>
            <a:fld id="{FF3CF5EB-3877-46CD-BB46-718284EF1AD2}" type="slidenum">
              <a:rPr lang="en-GB" sz="1300">
                <a:solidFill>
                  <a:srgbClr val="000000"/>
                </a:solidFill>
              </a:rPr>
              <a:pPr algn="r">
                <a:lnSpc>
                  <a:spcPct val="101000"/>
                </a:lnSpc>
                <a:tabLst>
                  <a:tab pos="656650" algn="l"/>
                  <a:tab pos="1313299" algn="l"/>
                  <a:tab pos="1969949" algn="l"/>
                </a:tabLst>
                <a:defRPr/>
              </a:pPr>
              <a:t>8</a:t>
            </a:fld>
            <a:endParaRPr lang="en-GB" sz="1300" dirty="0">
              <a:solidFill>
                <a:srgbClr val="000000"/>
              </a:solidFill>
            </a:endParaRPr>
          </a:p>
        </p:txBody>
      </p:sp>
    </p:spTree>
    <p:extLst>
      <p:ext uri="{BB962C8B-B14F-4D97-AF65-F5344CB8AC3E}">
        <p14:creationId xmlns="" xmlns:p14="http://schemas.microsoft.com/office/powerpoint/2010/main" val="4286247043"/>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743200" y="5379254"/>
            <a:ext cx="4191000" cy="1089427"/>
          </a:xfrm>
          <a:prstGeom prst="rect">
            <a:avLst/>
          </a:prstGeom>
        </p:spPr>
        <p:txBody>
          <a:bodyPr/>
          <a:lstStyle>
            <a:lvl1pPr algn="l" defTabSz="914400" rtl="0" eaLnBrk="1" latinLnBrk="0" hangingPunct="1">
              <a:spcBef>
                <a:spcPct val="0"/>
              </a:spcBef>
              <a:buNone/>
              <a:defRPr sz="2800" kern="1200" cap="all" baseline="0">
                <a:solidFill>
                  <a:schemeClr val="tx1"/>
                </a:solidFill>
                <a:latin typeface="+mj-lt"/>
                <a:ea typeface="+mj-ea"/>
                <a:cs typeface="+mj-cs"/>
              </a:defRPr>
            </a:lvl1pPr>
          </a:lstStyle>
          <a:p>
            <a:r>
              <a:rPr lang="bn-BD" sz="3600" b="1" dirty="0" smtClean="0">
                <a:solidFill>
                  <a:srgbClr val="000000"/>
                </a:solidFill>
              </a:rPr>
              <a:t>সাইবার নিরাপত্তা</a:t>
            </a:r>
            <a:r>
              <a:rPr lang="en-US" sz="4800" b="1" dirty="0" smtClean="0">
                <a:solidFill>
                  <a:srgbClr val="000000"/>
                </a:solidFill>
              </a:rPr>
              <a:t> </a:t>
            </a:r>
            <a:endParaRPr lang="en-US" sz="4800" b="1" dirty="0">
              <a:solidFill>
                <a:srgbClr val="000000"/>
              </a:solidFill>
            </a:endParaRPr>
          </a:p>
        </p:txBody>
      </p:sp>
      <p:sp>
        <p:nvSpPr>
          <p:cNvPr id="3" name="Title 1"/>
          <p:cNvSpPr txBox="1">
            <a:spLocks/>
          </p:cNvSpPr>
          <p:nvPr/>
        </p:nvSpPr>
        <p:spPr>
          <a:xfrm>
            <a:off x="243840" y="990600"/>
            <a:ext cx="8229600" cy="1562100"/>
          </a:xfrm>
          <a:prstGeom prst="rect">
            <a:avLst/>
          </a:prstGeom>
        </p:spPr>
        <p:txBody>
          <a:bodyPr vert="horz" lIns="91440" tIns="45720" rIns="91440" bIns="0" rtlCol="0" anchor="b">
            <a:noAutofit/>
          </a:bodyPr>
          <a:lstStyle>
            <a:lvl1pPr algn="l" defTabSz="914400" rtl="0" eaLnBrk="1" latinLnBrk="0" hangingPunct="1">
              <a:spcBef>
                <a:spcPct val="0"/>
              </a:spcBef>
              <a:buNone/>
              <a:defRPr kumimoji="0" lang="en-US" sz="2800" b="0" i="0" u="none" strike="noStrike" kern="1200" cap="all" spc="0" normalizeH="0" baseline="0" noProof="0" dirty="0" smtClean="0">
                <a:ln>
                  <a:noFill/>
                </a:ln>
                <a:solidFill>
                  <a:srgbClr val="FFFFFF"/>
                </a:solidFill>
                <a:effectLst/>
                <a:uLnTx/>
                <a:uFillTx/>
                <a:latin typeface="+mj-lt"/>
                <a:ea typeface="+mj-ea"/>
                <a:cs typeface="+mj-cs"/>
              </a:defRPr>
            </a:lvl1pPr>
          </a:lstStyle>
          <a:p>
            <a:r>
              <a:rPr lang="bn-BD" sz="4400" b="1" dirty="0">
                <a:solidFill>
                  <a:srgbClr val="000000"/>
                </a:solidFill>
              </a:rPr>
              <a:t>শিশুদের ব্যপারে কিছু সাধারণ </a:t>
            </a:r>
            <a:r>
              <a:rPr lang="bn-BD" sz="4400" b="1" dirty="0" smtClean="0">
                <a:solidFill>
                  <a:srgbClr val="000000"/>
                </a:solidFill>
              </a:rPr>
              <a:t>সাবধানতা</a:t>
            </a:r>
            <a:r>
              <a:rPr lang="en-US" sz="4400" b="1" dirty="0" smtClean="0">
                <a:solidFill>
                  <a:srgbClr val="000000"/>
                </a:solidFill>
              </a:rPr>
              <a:t> … … …</a:t>
            </a:r>
            <a:endParaRPr lang="en-US" sz="4400" b="1" dirty="0">
              <a:solidFill>
                <a:srgbClr val="000000"/>
              </a:solidFill>
            </a:endParaRPr>
          </a:p>
        </p:txBody>
      </p:sp>
      <p:pic>
        <p:nvPicPr>
          <p:cNvPr id="11266" name="Picture 2"/>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6705600" y="3505200"/>
            <a:ext cx="2438400" cy="3048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3211621686"/>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447682" y="5602846"/>
            <a:ext cx="6276077" cy="523220"/>
          </a:xfrm>
          <a:prstGeom prst="rect">
            <a:avLst/>
          </a:prstGeom>
        </p:spPr>
        <p:txBody>
          <a:bodyPr wrap="none">
            <a:spAutoFit/>
          </a:bodyPr>
          <a:lstStyle/>
          <a:p>
            <a:r>
              <a:rPr lang="bn-BD" sz="2800" b="1" dirty="0">
                <a:solidFill>
                  <a:srgbClr val="000000"/>
                </a:solidFill>
              </a:rPr>
              <a:t>শিশুদের ব্যপারে কিছু সাধারণ সাবধানতা</a:t>
            </a:r>
            <a:endParaRPr lang="en-US" sz="2800" dirty="0">
              <a:solidFill>
                <a:srgbClr val="000000"/>
              </a:solidFill>
            </a:endParaRPr>
          </a:p>
        </p:txBody>
      </p:sp>
      <p:sp>
        <p:nvSpPr>
          <p:cNvPr id="6" name="Rectangle 5"/>
          <p:cNvSpPr/>
          <p:nvPr/>
        </p:nvSpPr>
        <p:spPr>
          <a:xfrm>
            <a:off x="502157" y="914400"/>
            <a:ext cx="8167123" cy="3477875"/>
          </a:xfrm>
          <a:prstGeom prst="rect">
            <a:avLst/>
          </a:prstGeom>
        </p:spPr>
        <p:txBody>
          <a:bodyPr wrap="square">
            <a:spAutoFit/>
          </a:bodyPr>
          <a:lstStyle/>
          <a:p>
            <a:pPr marL="285750" indent="-285750" algn="just">
              <a:buFont typeface="Wingdings" pitchFamily="2" charset="2"/>
              <a:buChar char="q"/>
            </a:pPr>
            <a:r>
              <a:rPr lang="bn-IN" sz="2800" b="1" dirty="0">
                <a:solidFill>
                  <a:srgbClr val="000000"/>
                </a:solidFill>
              </a:rPr>
              <a:t>অনেক</a:t>
            </a:r>
            <a:r>
              <a:rPr lang="bn-BD" sz="2800" b="1" dirty="0">
                <a:solidFill>
                  <a:srgbClr val="000000"/>
                </a:solidFill>
              </a:rPr>
              <a:t> </a:t>
            </a:r>
            <a:r>
              <a:rPr lang="bn-IN" sz="2800" b="1" dirty="0">
                <a:solidFill>
                  <a:srgbClr val="000000"/>
                </a:solidFill>
              </a:rPr>
              <a:t>শিশু </a:t>
            </a:r>
            <a:r>
              <a:rPr lang="bn-IN" sz="2800" b="1" dirty="0">
                <a:solidFill>
                  <a:srgbClr val="FF0000"/>
                </a:solidFill>
              </a:rPr>
              <a:t>গুজব ছড়ানো কিংবা মজা </a:t>
            </a:r>
            <a:r>
              <a:rPr lang="bn-IN" sz="2800" b="1" dirty="0">
                <a:solidFill>
                  <a:srgbClr val="000000"/>
                </a:solidFill>
              </a:rPr>
              <a:t>করে অন্যের</a:t>
            </a:r>
            <a:r>
              <a:rPr lang="bn-BD" sz="2800" b="1" dirty="0">
                <a:solidFill>
                  <a:srgbClr val="000000"/>
                </a:solidFill>
              </a:rPr>
              <a:t> </a:t>
            </a:r>
            <a:r>
              <a:rPr lang="bn-IN" sz="2800" b="1" dirty="0">
                <a:solidFill>
                  <a:srgbClr val="000000"/>
                </a:solidFill>
              </a:rPr>
              <a:t>অ্যাকাউন্ট হ্যাক করার</a:t>
            </a:r>
            <a:r>
              <a:rPr lang="bn-BD" sz="2800" b="1" dirty="0">
                <a:solidFill>
                  <a:srgbClr val="000000"/>
                </a:solidFill>
              </a:rPr>
              <a:t> </a:t>
            </a:r>
            <a:r>
              <a:rPr lang="bn-IN" sz="2800" b="1" dirty="0">
                <a:solidFill>
                  <a:srgbClr val="000000"/>
                </a:solidFill>
              </a:rPr>
              <a:t>মতো বিষয়ে জড়িয়ে পড়তে পারে</a:t>
            </a:r>
            <a:endParaRPr lang="bn-BD" sz="2800" b="1" dirty="0">
              <a:solidFill>
                <a:srgbClr val="000000"/>
              </a:solidFill>
            </a:endParaRPr>
          </a:p>
          <a:p>
            <a:pPr algn="just"/>
            <a:endParaRPr lang="bn-BD" sz="2800" b="1" dirty="0">
              <a:solidFill>
                <a:srgbClr val="000000"/>
              </a:solidFill>
            </a:endParaRPr>
          </a:p>
          <a:p>
            <a:pPr marL="285750" indent="-285750" algn="just">
              <a:buFont typeface="Wingdings" pitchFamily="2" charset="2"/>
              <a:buChar char="q"/>
            </a:pPr>
            <a:r>
              <a:rPr lang="bn-IN" sz="2800" b="1" dirty="0">
                <a:solidFill>
                  <a:srgbClr val="FF0000"/>
                </a:solidFill>
              </a:rPr>
              <a:t>প্যারেন্টাল কন্ট্রোল</a:t>
            </a:r>
            <a:r>
              <a:rPr lang="bn-BD" sz="2800" b="1" dirty="0">
                <a:solidFill>
                  <a:srgbClr val="FF0000"/>
                </a:solidFill>
              </a:rPr>
              <a:t> </a:t>
            </a:r>
            <a:r>
              <a:rPr lang="bn-IN" sz="2800" b="1" dirty="0">
                <a:solidFill>
                  <a:srgbClr val="FF0000"/>
                </a:solidFill>
              </a:rPr>
              <a:t>সিস্টেম </a:t>
            </a:r>
            <a:r>
              <a:rPr lang="bn-IN" sz="2800" b="1" dirty="0">
                <a:solidFill>
                  <a:srgbClr val="000000"/>
                </a:solidFill>
              </a:rPr>
              <a:t>চালু করে রাখুন। প্রতিটি শিশুর জন্য</a:t>
            </a:r>
            <a:r>
              <a:rPr lang="bn-BD" sz="2800" b="1" dirty="0">
                <a:solidFill>
                  <a:srgbClr val="000000"/>
                </a:solidFill>
              </a:rPr>
              <a:t> </a:t>
            </a:r>
            <a:r>
              <a:rPr lang="bn-IN" sz="2800" b="1" dirty="0">
                <a:solidFill>
                  <a:srgbClr val="000000"/>
                </a:solidFill>
              </a:rPr>
              <a:t>আলাদা লগ ইন আইডি ও পাসওয়ার্ড সেট</a:t>
            </a:r>
            <a:r>
              <a:rPr lang="bn-BD" sz="2800" b="1" dirty="0">
                <a:solidFill>
                  <a:srgbClr val="000000"/>
                </a:solidFill>
              </a:rPr>
              <a:t> </a:t>
            </a:r>
            <a:r>
              <a:rPr lang="bn-IN" sz="2800" b="1" dirty="0">
                <a:solidFill>
                  <a:srgbClr val="000000"/>
                </a:solidFill>
              </a:rPr>
              <a:t>করে দিন। </a:t>
            </a:r>
            <a:endParaRPr lang="bn-BD" sz="2800" b="1" dirty="0">
              <a:solidFill>
                <a:srgbClr val="000000"/>
              </a:solidFill>
            </a:endParaRPr>
          </a:p>
          <a:p>
            <a:pPr marL="285750" indent="-285750">
              <a:buFont typeface="Wingdings" pitchFamily="2" charset="2"/>
              <a:buChar char="q"/>
            </a:pPr>
            <a:endParaRPr lang="en-US" sz="2400" b="1" dirty="0">
              <a:solidFill>
                <a:srgbClr val="000000"/>
              </a:solidFill>
            </a:endParaRPr>
          </a:p>
        </p:txBody>
      </p:sp>
    </p:spTree>
    <p:extLst>
      <p:ext uri="{BB962C8B-B14F-4D97-AF65-F5344CB8AC3E}">
        <p14:creationId xmlns="" xmlns:p14="http://schemas.microsoft.com/office/powerpoint/2010/main" val="2946678976"/>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447682" y="5602846"/>
            <a:ext cx="6276077" cy="523220"/>
          </a:xfrm>
          <a:prstGeom prst="rect">
            <a:avLst/>
          </a:prstGeom>
        </p:spPr>
        <p:txBody>
          <a:bodyPr wrap="none">
            <a:spAutoFit/>
          </a:bodyPr>
          <a:lstStyle/>
          <a:p>
            <a:r>
              <a:rPr lang="bn-BD" sz="2800" b="1" dirty="0">
                <a:solidFill>
                  <a:srgbClr val="000000"/>
                </a:solidFill>
              </a:rPr>
              <a:t>শিশুদের ব্যপারে কিছু সাধারণ সাবধানতা</a:t>
            </a:r>
            <a:endParaRPr lang="en-US" sz="2800" dirty="0">
              <a:solidFill>
                <a:srgbClr val="000000"/>
              </a:solidFill>
            </a:endParaRPr>
          </a:p>
        </p:txBody>
      </p:sp>
      <p:sp>
        <p:nvSpPr>
          <p:cNvPr id="6" name="Rectangle 5"/>
          <p:cNvSpPr/>
          <p:nvPr/>
        </p:nvSpPr>
        <p:spPr>
          <a:xfrm>
            <a:off x="304800" y="457200"/>
            <a:ext cx="8534400" cy="5816977"/>
          </a:xfrm>
          <a:prstGeom prst="rect">
            <a:avLst/>
          </a:prstGeom>
        </p:spPr>
        <p:txBody>
          <a:bodyPr wrap="square">
            <a:spAutoFit/>
          </a:bodyPr>
          <a:lstStyle/>
          <a:p>
            <a:pPr marL="285750" indent="-285750" algn="just">
              <a:buFont typeface="Wingdings" pitchFamily="2" charset="2"/>
              <a:buChar char="q"/>
            </a:pPr>
            <a:r>
              <a:rPr lang="bn-BD" sz="2400" b="1" dirty="0">
                <a:solidFill>
                  <a:srgbClr val="000000"/>
                </a:solidFill>
              </a:rPr>
              <a:t> </a:t>
            </a:r>
            <a:r>
              <a:rPr lang="bn-IN" sz="2800" b="1" dirty="0">
                <a:solidFill>
                  <a:srgbClr val="000000"/>
                </a:solidFill>
              </a:rPr>
              <a:t>শিশুদের </a:t>
            </a:r>
            <a:r>
              <a:rPr lang="bn-IN" sz="2800" b="1" dirty="0">
                <a:solidFill>
                  <a:srgbClr val="FF0000"/>
                </a:solidFill>
              </a:rPr>
              <a:t>অ্যাডমিন পাসওয়ার্ড</a:t>
            </a:r>
            <a:r>
              <a:rPr lang="bn-BD" sz="2800" b="1" dirty="0">
                <a:solidFill>
                  <a:srgbClr val="FF0000"/>
                </a:solidFill>
              </a:rPr>
              <a:t> </a:t>
            </a:r>
            <a:r>
              <a:rPr lang="bn-IN" sz="2800" b="1" dirty="0">
                <a:solidFill>
                  <a:srgbClr val="000000"/>
                </a:solidFill>
              </a:rPr>
              <a:t>জানানোর প্রয়োজন নেই।</a:t>
            </a:r>
            <a:endParaRPr lang="bn-BD" sz="2800" b="1" dirty="0">
              <a:solidFill>
                <a:srgbClr val="000000"/>
              </a:solidFill>
            </a:endParaRPr>
          </a:p>
          <a:p>
            <a:pPr marL="285750" indent="-285750" algn="just">
              <a:buFont typeface="Wingdings" pitchFamily="2" charset="2"/>
              <a:buChar char="q"/>
            </a:pPr>
            <a:endParaRPr lang="bn-BD" sz="2800" b="1" dirty="0">
              <a:solidFill>
                <a:srgbClr val="000000"/>
              </a:solidFill>
            </a:endParaRPr>
          </a:p>
          <a:p>
            <a:pPr marL="285750" indent="-285750" algn="just">
              <a:buFont typeface="Wingdings" pitchFamily="2" charset="2"/>
              <a:buChar char="q"/>
            </a:pPr>
            <a:r>
              <a:rPr lang="bn-IN" sz="2800" b="1" dirty="0">
                <a:solidFill>
                  <a:srgbClr val="000000"/>
                </a:solidFill>
              </a:rPr>
              <a:t>জিপিএস</a:t>
            </a:r>
            <a:r>
              <a:rPr lang="en-US" sz="2800" b="1" dirty="0">
                <a:solidFill>
                  <a:srgbClr val="000000"/>
                </a:solidFill>
              </a:rPr>
              <a:t>, </a:t>
            </a:r>
            <a:r>
              <a:rPr lang="bn-IN" sz="2800" b="1" dirty="0">
                <a:solidFill>
                  <a:srgbClr val="000000"/>
                </a:solidFill>
              </a:rPr>
              <a:t>ওয়েবক্যাম নিষ্ক্রিয় করে রাখুন।</a:t>
            </a:r>
            <a:r>
              <a:rPr lang="bn-BD" sz="2800" b="1" dirty="0">
                <a:solidFill>
                  <a:srgbClr val="000000"/>
                </a:solidFill>
              </a:rPr>
              <a:t> </a:t>
            </a:r>
            <a:r>
              <a:rPr lang="bn-IN" sz="2800" b="1" dirty="0">
                <a:solidFill>
                  <a:srgbClr val="000000"/>
                </a:solidFill>
              </a:rPr>
              <a:t>পপ</a:t>
            </a:r>
            <a:r>
              <a:rPr lang="ar-SA" sz="2800" b="1" dirty="0">
                <a:solidFill>
                  <a:srgbClr val="000000"/>
                </a:solidFill>
              </a:rPr>
              <a:t>-</a:t>
            </a:r>
            <a:r>
              <a:rPr lang="bn-IN" sz="2800" b="1" dirty="0">
                <a:solidFill>
                  <a:srgbClr val="000000"/>
                </a:solidFill>
              </a:rPr>
              <a:t>আপ</a:t>
            </a:r>
            <a:r>
              <a:rPr lang="bn-IN" sz="2800" dirty="0">
                <a:solidFill>
                  <a:srgbClr val="000000"/>
                </a:solidFill>
              </a:rPr>
              <a:t> </a:t>
            </a:r>
            <a:r>
              <a:rPr lang="bn-IN" sz="2800" b="1" dirty="0">
                <a:solidFill>
                  <a:srgbClr val="000000"/>
                </a:solidFill>
              </a:rPr>
              <a:t>ব্লক করে দিন।</a:t>
            </a:r>
            <a:endParaRPr lang="bn-BD" sz="2800" b="1" dirty="0">
              <a:solidFill>
                <a:srgbClr val="000000"/>
              </a:solidFill>
            </a:endParaRPr>
          </a:p>
          <a:p>
            <a:pPr marL="285750" indent="-285750" algn="just">
              <a:buFont typeface="Wingdings" pitchFamily="2" charset="2"/>
              <a:buChar char="q"/>
            </a:pPr>
            <a:endParaRPr lang="bn-BD" sz="2800" b="1" dirty="0">
              <a:solidFill>
                <a:srgbClr val="000000"/>
              </a:solidFill>
            </a:endParaRPr>
          </a:p>
          <a:p>
            <a:pPr marL="285750" indent="-285750" algn="just">
              <a:buFont typeface="Wingdings" pitchFamily="2" charset="2"/>
              <a:buChar char="q"/>
            </a:pPr>
            <a:r>
              <a:rPr lang="bn-IN" sz="2800" b="1" dirty="0">
                <a:solidFill>
                  <a:srgbClr val="000000"/>
                </a:solidFill>
              </a:rPr>
              <a:t>কারও সঙ্গে </a:t>
            </a:r>
            <a:r>
              <a:rPr lang="bn-IN" sz="2800" b="1" dirty="0">
                <a:solidFill>
                  <a:srgbClr val="FF0000"/>
                </a:solidFill>
              </a:rPr>
              <a:t>অনলাইনে বিবাদ</a:t>
            </a:r>
            <a:r>
              <a:rPr lang="bn-BD" sz="2800" b="1" dirty="0">
                <a:solidFill>
                  <a:srgbClr val="FF0000"/>
                </a:solidFill>
              </a:rPr>
              <a:t> </a:t>
            </a:r>
            <a:r>
              <a:rPr lang="bn-IN" sz="2800" b="1" dirty="0">
                <a:solidFill>
                  <a:srgbClr val="FF0000"/>
                </a:solidFill>
              </a:rPr>
              <a:t>না করতে</a:t>
            </a:r>
            <a:r>
              <a:rPr lang="en-US" sz="2800" b="1" dirty="0">
                <a:solidFill>
                  <a:srgbClr val="000000"/>
                </a:solidFill>
              </a:rPr>
              <a:t>, </a:t>
            </a:r>
            <a:r>
              <a:rPr lang="bn-IN" sz="2800" b="1" dirty="0">
                <a:solidFill>
                  <a:srgbClr val="000000"/>
                </a:solidFill>
              </a:rPr>
              <a:t>কাউকে গালি না দিতে</a:t>
            </a:r>
            <a:r>
              <a:rPr lang="en-US" sz="2800" b="1" dirty="0">
                <a:solidFill>
                  <a:srgbClr val="000000"/>
                </a:solidFill>
              </a:rPr>
              <a:t>, </a:t>
            </a:r>
            <a:r>
              <a:rPr lang="bn-IN" sz="2800" b="1" dirty="0">
                <a:solidFill>
                  <a:srgbClr val="000000"/>
                </a:solidFill>
              </a:rPr>
              <a:t>বয়স</a:t>
            </a:r>
            <a:r>
              <a:rPr lang="bn-BD" sz="2800" b="1" dirty="0">
                <a:solidFill>
                  <a:srgbClr val="000000"/>
                </a:solidFill>
              </a:rPr>
              <a:t> </a:t>
            </a:r>
            <a:r>
              <a:rPr lang="bn-IN" sz="2800" b="1" dirty="0">
                <a:solidFill>
                  <a:srgbClr val="000000"/>
                </a:solidFill>
              </a:rPr>
              <a:t>লুকিয়ে কোনো সামাজিক যোগাযোগের</a:t>
            </a:r>
            <a:r>
              <a:rPr lang="bn-BD" sz="2800" b="1" dirty="0">
                <a:solidFill>
                  <a:srgbClr val="000000"/>
                </a:solidFill>
              </a:rPr>
              <a:t> </a:t>
            </a:r>
            <a:r>
              <a:rPr lang="bn-IN" sz="2800" b="1" dirty="0">
                <a:solidFill>
                  <a:srgbClr val="000000"/>
                </a:solidFill>
              </a:rPr>
              <a:t>সাইটে অ্যাকাউন্ট</a:t>
            </a:r>
            <a:r>
              <a:rPr lang="bn-BD" sz="2800" b="1" dirty="0">
                <a:solidFill>
                  <a:srgbClr val="000000"/>
                </a:solidFill>
              </a:rPr>
              <a:t> </a:t>
            </a:r>
            <a:r>
              <a:rPr lang="bn-IN" sz="2800" b="1" dirty="0">
                <a:solidFill>
                  <a:srgbClr val="000000"/>
                </a:solidFill>
              </a:rPr>
              <a:t>তৈরি করতে কিংবা কোনো গুজব ছড়ানোর</a:t>
            </a:r>
            <a:r>
              <a:rPr lang="bn-BD" sz="2800" b="1" dirty="0">
                <a:solidFill>
                  <a:srgbClr val="000000"/>
                </a:solidFill>
              </a:rPr>
              <a:t> </a:t>
            </a:r>
            <a:r>
              <a:rPr lang="bn-IN" sz="2800" b="1" dirty="0">
                <a:solidFill>
                  <a:srgbClr val="000000"/>
                </a:solidFill>
              </a:rPr>
              <a:t>বিষয়ে তাদের সতর্ক করুন</a:t>
            </a:r>
            <a:r>
              <a:rPr lang="bn-IN" sz="3200" dirty="0">
                <a:solidFill>
                  <a:srgbClr val="000000"/>
                </a:solidFill>
              </a:rPr>
              <a:t>।</a:t>
            </a:r>
            <a:endParaRPr lang="bn-BD" sz="3200" dirty="0">
              <a:solidFill>
                <a:srgbClr val="000000"/>
              </a:solidFill>
            </a:endParaRPr>
          </a:p>
          <a:p>
            <a:pPr marL="285750" indent="-285750" algn="just">
              <a:buFont typeface="Wingdings" pitchFamily="2" charset="2"/>
              <a:buChar char="q"/>
            </a:pPr>
            <a:r>
              <a:rPr lang="en-US" sz="3200" b="1" dirty="0">
                <a:solidFill>
                  <a:srgbClr val="000000"/>
                </a:solidFill>
              </a:rPr>
              <a:t/>
            </a:r>
            <a:br>
              <a:rPr lang="en-US" sz="3200" b="1" dirty="0">
                <a:solidFill>
                  <a:srgbClr val="000000"/>
                </a:solidFill>
              </a:rPr>
            </a:br>
            <a:endParaRPr lang="bn-BD" sz="3200" b="1" dirty="0">
              <a:solidFill>
                <a:srgbClr val="000000"/>
              </a:solidFill>
            </a:endParaRPr>
          </a:p>
          <a:p>
            <a:pPr marL="285750" indent="-285750">
              <a:buFont typeface="Wingdings" pitchFamily="2" charset="2"/>
              <a:buChar char="q"/>
            </a:pPr>
            <a:endParaRPr lang="en-US" sz="2400" b="1" dirty="0">
              <a:solidFill>
                <a:srgbClr val="000000"/>
              </a:solidFill>
            </a:endParaRPr>
          </a:p>
        </p:txBody>
      </p:sp>
    </p:spTree>
    <p:extLst>
      <p:ext uri="{BB962C8B-B14F-4D97-AF65-F5344CB8AC3E}">
        <p14:creationId xmlns="" xmlns:p14="http://schemas.microsoft.com/office/powerpoint/2010/main" val="2102131675"/>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743200" y="5379254"/>
            <a:ext cx="4191000" cy="1089427"/>
          </a:xfrm>
          <a:prstGeom prst="rect">
            <a:avLst/>
          </a:prstGeom>
        </p:spPr>
        <p:txBody>
          <a:bodyPr/>
          <a:lstStyle>
            <a:lvl1pPr algn="l" defTabSz="914400" rtl="0" eaLnBrk="1" latinLnBrk="0" hangingPunct="1">
              <a:spcBef>
                <a:spcPct val="0"/>
              </a:spcBef>
              <a:buNone/>
              <a:defRPr sz="2800" kern="1200" cap="all" baseline="0">
                <a:solidFill>
                  <a:schemeClr val="tx1"/>
                </a:solidFill>
                <a:latin typeface="+mj-lt"/>
                <a:ea typeface="+mj-ea"/>
                <a:cs typeface="+mj-cs"/>
              </a:defRPr>
            </a:lvl1pPr>
          </a:lstStyle>
          <a:p>
            <a:r>
              <a:rPr lang="bn-BD" sz="3600" b="1" dirty="0" smtClean="0">
                <a:solidFill>
                  <a:srgbClr val="000000"/>
                </a:solidFill>
              </a:rPr>
              <a:t>সাইবার নিরাপত্তা</a:t>
            </a:r>
            <a:r>
              <a:rPr lang="en-US" sz="4800" b="1" dirty="0" smtClean="0">
                <a:solidFill>
                  <a:srgbClr val="000000"/>
                </a:solidFill>
              </a:rPr>
              <a:t> </a:t>
            </a:r>
            <a:endParaRPr lang="en-US" sz="4800" b="1" dirty="0">
              <a:solidFill>
                <a:srgbClr val="000000"/>
              </a:solidFill>
            </a:endParaRPr>
          </a:p>
        </p:txBody>
      </p:sp>
      <p:sp>
        <p:nvSpPr>
          <p:cNvPr id="3" name="Title 1"/>
          <p:cNvSpPr txBox="1">
            <a:spLocks/>
          </p:cNvSpPr>
          <p:nvPr/>
        </p:nvSpPr>
        <p:spPr>
          <a:xfrm>
            <a:off x="152400" y="762000"/>
            <a:ext cx="8229600" cy="3124199"/>
          </a:xfrm>
          <a:prstGeom prst="rect">
            <a:avLst/>
          </a:prstGeom>
        </p:spPr>
        <p:txBody>
          <a:bodyPr vert="horz" lIns="91440" tIns="45720" rIns="91440" bIns="0" rtlCol="0" anchor="b">
            <a:noAutofit/>
          </a:bodyPr>
          <a:lstStyle>
            <a:lvl1pPr algn="l" defTabSz="914400" rtl="0" eaLnBrk="1" latinLnBrk="0" hangingPunct="1">
              <a:spcBef>
                <a:spcPct val="0"/>
              </a:spcBef>
              <a:buNone/>
              <a:defRPr kumimoji="0" lang="en-US" sz="2800" b="0" i="0" u="none" strike="noStrike" kern="1200" cap="all" spc="0" normalizeH="0" baseline="0" noProof="0" dirty="0" smtClean="0">
                <a:ln>
                  <a:noFill/>
                </a:ln>
                <a:solidFill>
                  <a:srgbClr val="FFFFFF"/>
                </a:solidFill>
                <a:effectLst/>
                <a:uLnTx/>
                <a:uFillTx/>
                <a:latin typeface="+mj-lt"/>
                <a:ea typeface="+mj-ea"/>
                <a:cs typeface="+mj-cs"/>
              </a:defRPr>
            </a:lvl1pPr>
          </a:lstStyle>
          <a:p>
            <a:r>
              <a:rPr sz="3600" b="1" dirty="0">
                <a:solidFill>
                  <a:srgbClr val="000000"/>
                </a:solidFill>
              </a:rPr>
              <a:t>Contents</a:t>
            </a:r>
          </a:p>
          <a:p>
            <a:pPr marL="571500" indent="-571500">
              <a:buFont typeface="Wingdings" pitchFamily="2" charset="2"/>
              <a:buChar char="q"/>
            </a:pPr>
            <a:r>
              <a:rPr sz="3200" b="1" cap="none" dirty="0">
                <a:solidFill>
                  <a:srgbClr val="000000"/>
                </a:solidFill>
              </a:rPr>
              <a:t>Introduction</a:t>
            </a:r>
          </a:p>
          <a:p>
            <a:pPr marL="571500" indent="-571500">
              <a:buFont typeface="Wingdings" pitchFamily="2" charset="2"/>
              <a:buChar char="q"/>
            </a:pPr>
            <a:r>
              <a:rPr sz="3200" b="1" cap="none" dirty="0">
                <a:solidFill>
                  <a:schemeClr val="tx1"/>
                </a:solidFill>
              </a:rPr>
              <a:t>Types of </a:t>
            </a:r>
            <a:r>
              <a:rPr sz="3200" b="1" cap="none" dirty="0" smtClean="0">
                <a:solidFill>
                  <a:schemeClr val="tx1"/>
                </a:solidFill>
              </a:rPr>
              <a:t>Attract/Crimes</a:t>
            </a:r>
            <a:endParaRPr sz="3200" b="1" dirty="0" smtClean="0">
              <a:solidFill>
                <a:schemeClr val="tx1"/>
              </a:solidFill>
            </a:endParaRPr>
          </a:p>
          <a:p>
            <a:pPr marL="571500" indent="-571500">
              <a:buFont typeface="Wingdings" pitchFamily="2" charset="2"/>
              <a:buChar char="q"/>
            </a:pPr>
            <a:r>
              <a:rPr sz="3200" b="1" cap="none" dirty="0" smtClean="0">
                <a:solidFill>
                  <a:srgbClr val="000000"/>
                </a:solidFill>
              </a:rPr>
              <a:t>Suggestion/Tips for Protections</a:t>
            </a:r>
          </a:p>
          <a:p>
            <a:pPr marL="571500" indent="-571500">
              <a:buFont typeface="Wingdings" pitchFamily="2" charset="2"/>
              <a:buChar char="q"/>
            </a:pPr>
            <a:r>
              <a:rPr sz="4800" b="1" cap="none" dirty="0" smtClean="0">
                <a:solidFill>
                  <a:schemeClr val="accent2"/>
                </a:solidFill>
              </a:rPr>
              <a:t>Challenges </a:t>
            </a:r>
            <a:r>
              <a:rPr sz="4800" b="1" cap="none" dirty="0">
                <a:solidFill>
                  <a:schemeClr val="accent2"/>
                </a:solidFill>
              </a:rPr>
              <a:t>and Planning</a:t>
            </a:r>
          </a:p>
          <a:p>
            <a:pPr marL="571500" indent="-571500">
              <a:buFont typeface="Wingdings" pitchFamily="2" charset="2"/>
              <a:buChar char="q"/>
            </a:pPr>
            <a:r>
              <a:rPr sz="3200" b="1" cap="none" dirty="0">
                <a:solidFill>
                  <a:srgbClr val="000000"/>
                </a:solidFill>
              </a:rPr>
              <a:t>Questions and Answer</a:t>
            </a:r>
            <a:endParaRPr lang="bn-BD" sz="2000" b="1" cap="none" dirty="0">
              <a:solidFill>
                <a:srgbClr val="506E94"/>
              </a:solidFill>
            </a:endParaRPr>
          </a:p>
        </p:txBody>
      </p:sp>
      <p:pic>
        <p:nvPicPr>
          <p:cNvPr id="11266" name="Picture 2"/>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6705600" y="3505200"/>
            <a:ext cx="2438400" cy="3048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1577889557"/>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p:cNvSpPr>
            <a:spLocks noGrp="1"/>
          </p:cNvSpPr>
          <p:nvPr>
            <p:ph type="title"/>
          </p:nvPr>
        </p:nvSpPr>
        <p:spPr>
          <a:xfrm>
            <a:off x="457200" y="441325"/>
            <a:ext cx="7810500" cy="752475"/>
          </a:xfrm>
        </p:spPr>
        <p:txBody>
          <a:bodyPr/>
          <a:lstStyle/>
          <a:p>
            <a:r>
              <a:rPr lang="en-US" sz="3600" b="1" smtClean="0"/>
              <a:t>Challenges of Cyber Security</a:t>
            </a:r>
          </a:p>
        </p:txBody>
      </p:sp>
      <p:sp>
        <p:nvSpPr>
          <p:cNvPr id="15" name="Slide Number Placeholder 14"/>
          <p:cNvSpPr>
            <a:spLocks noGrp="1"/>
          </p:cNvSpPr>
          <p:nvPr>
            <p:ph type="sldNum" sz="quarter" idx="12"/>
          </p:nvPr>
        </p:nvSpPr>
        <p:spPr/>
        <p:txBody>
          <a:bodyPr/>
          <a:lstStyle/>
          <a:p>
            <a:pPr>
              <a:defRPr/>
            </a:pPr>
            <a:fld id="{727013E1-F536-496B-930E-C8016109B77A}" type="slidenum">
              <a:rPr lang="en-US">
                <a:solidFill>
                  <a:prstClr val="black">
                    <a:tint val="75000"/>
                  </a:prstClr>
                </a:solidFill>
              </a:rPr>
              <a:pPr>
                <a:defRPr/>
              </a:pPr>
              <a:t>84</a:t>
            </a:fld>
            <a:endParaRPr lang="en-US" dirty="0">
              <a:solidFill>
                <a:prstClr val="black">
                  <a:tint val="75000"/>
                </a:prstClr>
              </a:solidFill>
            </a:endParaRPr>
          </a:p>
        </p:txBody>
      </p:sp>
      <p:sp>
        <p:nvSpPr>
          <p:cNvPr id="16" name="Footer Placeholder 15"/>
          <p:cNvSpPr>
            <a:spLocks noGrp="1"/>
          </p:cNvSpPr>
          <p:nvPr>
            <p:ph type="ftr" sz="quarter" idx="11"/>
          </p:nvPr>
        </p:nvSpPr>
        <p:spPr/>
        <p:txBody>
          <a:bodyPr/>
          <a:lstStyle/>
          <a:p>
            <a:pPr>
              <a:defRPr/>
            </a:pPr>
            <a:r>
              <a:rPr lang="en-US">
                <a:solidFill>
                  <a:prstClr val="black">
                    <a:tint val="75000"/>
                  </a:prstClr>
                </a:solidFill>
              </a:rPr>
              <a:t>UHCL-CSI</a:t>
            </a:r>
          </a:p>
        </p:txBody>
      </p:sp>
      <p:sp>
        <p:nvSpPr>
          <p:cNvPr id="5126" name="Rectangle 8"/>
          <p:cNvSpPr>
            <a:spLocks noChangeArrowheads="1"/>
          </p:cNvSpPr>
          <p:nvPr/>
        </p:nvSpPr>
        <p:spPr bwMode="auto">
          <a:xfrm>
            <a:off x="547688" y="1155700"/>
            <a:ext cx="7888287" cy="9540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pPr defTabSz="455613" eaLnBrk="0" fontAlgn="base" hangingPunct="0">
              <a:spcBef>
                <a:spcPct val="0"/>
              </a:spcBef>
              <a:spcAft>
                <a:spcPct val="0"/>
              </a:spcAft>
            </a:pPr>
            <a:r>
              <a:rPr lang="en-US" sz="2800" dirty="0">
                <a:solidFill>
                  <a:prstClr val="black"/>
                </a:solidFill>
                <a:cs typeface="Arial" pitchFamily="34" charset="0"/>
              </a:rPr>
              <a:t>The Internet has become the primary computing platform.</a:t>
            </a:r>
            <a:r>
              <a:rPr lang="en-US" sz="2000" dirty="0">
                <a:solidFill>
                  <a:prstClr val="black"/>
                </a:solidFill>
                <a:cs typeface="Arial" pitchFamily="34" charset="0"/>
              </a:rPr>
              <a:t>     Standalone apps </a:t>
            </a:r>
            <a:r>
              <a:rPr lang="en-US" sz="2000" dirty="0">
                <a:solidFill>
                  <a:prstClr val="black"/>
                </a:solidFill>
                <a:cs typeface="Arial" pitchFamily="34" charset="0"/>
                <a:sym typeface="Wingdings" pitchFamily="2" charset="2"/>
              </a:rPr>
              <a:t> Web-based   Cloud computing</a:t>
            </a:r>
            <a:endParaRPr lang="en-US" sz="2400" dirty="0">
              <a:solidFill>
                <a:prstClr val="black"/>
              </a:solidFill>
              <a:latin typeface="Times New Roman" pitchFamily="18" charset="0"/>
              <a:cs typeface="Times New Roman" pitchFamily="18" charset="0"/>
            </a:endParaRPr>
          </a:p>
        </p:txBody>
      </p:sp>
      <p:sp>
        <p:nvSpPr>
          <p:cNvPr id="11" name="Rectangle 5"/>
          <p:cNvSpPr>
            <a:spLocks noChangeArrowheads="1"/>
          </p:cNvSpPr>
          <p:nvPr/>
        </p:nvSpPr>
        <p:spPr bwMode="auto">
          <a:xfrm>
            <a:off x="1597025" y="2052638"/>
            <a:ext cx="6824663" cy="4316412"/>
          </a:xfrm>
          <a:prstGeom prst="rect">
            <a:avLst/>
          </a:prstGeom>
          <a:noFill/>
          <a:ln w="9525">
            <a:noFill/>
            <a:miter lim="800000"/>
            <a:headEnd/>
            <a:tailEnd/>
          </a:ln>
        </p:spPr>
        <p:txBody>
          <a:bodyPr anchor="ctr">
            <a:spAutoFit/>
          </a:bodyPr>
          <a:lstStyle/>
          <a:p>
            <a:pPr defTabSz="457146" eaLnBrk="0" hangingPunct="0">
              <a:defRPr/>
            </a:pPr>
            <a:r>
              <a:rPr lang="en-US" sz="2400" b="1" dirty="0">
                <a:solidFill>
                  <a:srgbClr val="860000"/>
                </a:solidFill>
                <a:latin typeface="Times New Roman" pitchFamily="18" charset="0"/>
                <a:cs typeface="Times New Roman" pitchFamily="18" charset="0"/>
              </a:rPr>
              <a:t>Q: </a:t>
            </a:r>
            <a:r>
              <a:rPr lang="en-US" sz="2400" dirty="0">
                <a:solidFill>
                  <a:srgbClr val="860000"/>
                </a:solidFill>
                <a:latin typeface="Times New Roman" pitchFamily="18" charset="0"/>
                <a:cs typeface="Times New Roman" pitchFamily="18" charset="0"/>
              </a:rPr>
              <a:t>What are your most frequently used computer applications these days?</a:t>
            </a:r>
          </a:p>
          <a:p>
            <a:pPr defTabSz="457146" eaLnBrk="0" hangingPunct="0">
              <a:defRPr/>
            </a:pPr>
            <a:endParaRPr lang="en-US" sz="1050" dirty="0">
              <a:solidFill>
                <a:srgbClr val="860000"/>
              </a:solidFill>
              <a:latin typeface="Times New Roman" pitchFamily="18" charset="0"/>
              <a:cs typeface="Times New Roman" pitchFamily="18" charset="0"/>
            </a:endParaRPr>
          </a:p>
          <a:p>
            <a:pPr defTabSz="457146" eaLnBrk="0" hangingPunct="0">
              <a:buFontTx/>
              <a:buChar char="-"/>
              <a:defRPr/>
            </a:pPr>
            <a:r>
              <a:rPr lang="en-US" sz="2400" dirty="0">
                <a:solidFill>
                  <a:srgbClr val="860000"/>
                </a:solidFill>
                <a:latin typeface="Times New Roman" pitchFamily="18" charset="0"/>
                <a:cs typeface="Times New Roman" pitchFamily="18" charset="0"/>
              </a:rPr>
              <a:t> Gaming ?</a:t>
            </a:r>
          </a:p>
          <a:p>
            <a:pPr defTabSz="457146" eaLnBrk="0" hangingPunct="0">
              <a:buFontTx/>
              <a:buChar char="-"/>
              <a:defRPr/>
            </a:pPr>
            <a:r>
              <a:rPr lang="en-US" sz="2400" dirty="0">
                <a:solidFill>
                  <a:srgbClr val="860000"/>
                </a:solidFill>
                <a:latin typeface="Times New Roman" pitchFamily="18" charset="0"/>
                <a:cs typeface="Times New Roman" pitchFamily="18" charset="0"/>
              </a:rPr>
              <a:t> Search engines ?</a:t>
            </a:r>
          </a:p>
          <a:p>
            <a:pPr defTabSz="457146" eaLnBrk="0" hangingPunct="0">
              <a:buFontTx/>
              <a:buChar char="-"/>
              <a:defRPr/>
            </a:pPr>
            <a:r>
              <a:rPr lang="en-US" sz="2400" dirty="0">
                <a:solidFill>
                  <a:srgbClr val="860000"/>
                </a:solidFill>
                <a:latin typeface="Times New Roman" pitchFamily="18" charset="0"/>
                <a:cs typeface="Times New Roman" pitchFamily="18" charset="0"/>
              </a:rPr>
              <a:t> Emailing, Texting</a:t>
            </a:r>
          </a:p>
          <a:p>
            <a:pPr defTabSz="457146" eaLnBrk="0" hangingPunct="0">
              <a:buFontTx/>
              <a:buChar char="-"/>
              <a:defRPr/>
            </a:pPr>
            <a:r>
              <a:rPr lang="en-US" sz="2400" dirty="0">
                <a:solidFill>
                  <a:srgbClr val="860000"/>
                </a:solidFill>
                <a:latin typeface="Times New Roman" pitchFamily="18" charset="0"/>
                <a:cs typeface="Times New Roman" pitchFamily="18" charset="0"/>
              </a:rPr>
              <a:t> Facebook, LinkedIn, Twitter, …</a:t>
            </a:r>
          </a:p>
          <a:p>
            <a:pPr defTabSz="457146" eaLnBrk="0" hangingPunct="0">
              <a:buFontTx/>
              <a:buChar char="-"/>
              <a:defRPr/>
            </a:pPr>
            <a:r>
              <a:rPr lang="en-US" sz="2400" dirty="0">
                <a:solidFill>
                  <a:srgbClr val="860000"/>
                </a:solidFill>
                <a:latin typeface="Times New Roman" pitchFamily="18" charset="0"/>
                <a:cs typeface="Times New Roman" pitchFamily="18" charset="0"/>
              </a:rPr>
              <a:t> Amazon, eBay, …</a:t>
            </a:r>
          </a:p>
          <a:p>
            <a:pPr defTabSz="457146" eaLnBrk="0" hangingPunct="0">
              <a:buFontTx/>
              <a:buChar char="-"/>
              <a:defRPr/>
            </a:pPr>
            <a:r>
              <a:rPr lang="en-US" sz="2400" dirty="0">
                <a:solidFill>
                  <a:srgbClr val="860000"/>
                </a:solidFill>
                <a:latin typeface="Times New Roman" pitchFamily="18" charset="0"/>
                <a:cs typeface="Times New Roman" pitchFamily="18" charset="0"/>
              </a:rPr>
              <a:t> Word processors</a:t>
            </a:r>
          </a:p>
          <a:p>
            <a:pPr defTabSz="457146" eaLnBrk="0" hangingPunct="0">
              <a:buFontTx/>
              <a:buChar char="-"/>
              <a:defRPr/>
            </a:pPr>
            <a:r>
              <a:rPr lang="en-US" sz="2400" dirty="0">
                <a:solidFill>
                  <a:srgbClr val="860000"/>
                </a:solidFill>
                <a:latin typeface="Times New Roman" pitchFamily="18" charset="0"/>
                <a:cs typeface="Times New Roman" pitchFamily="18" charset="0"/>
              </a:rPr>
              <a:t> Wikipedia, Google maps, …</a:t>
            </a:r>
          </a:p>
          <a:p>
            <a:pPr defTabSz="457146" eaLnBrk="0" hangingPunct="0">
              <a:buFontTx/>
              <a:buChar char="-"/>
              <a:defRPr/>
            </a:pPr>
            <a:r>
              <a:rPr lang="en-US" sz="2400" dirty="0">
                <a:solidFill>
                  <a:srgbClr val="860000"/>
                </a:solidFill>
                <a:latin typeface="Times New Roman" pitchFamily="18" charset="0"/>
                <a:cs typeface="Times New Roman" pitchFamily="18" charset="0"/>
              </a:rPr>
              <a:t> Google Docs, SkyDrive, Google Drive, Evernote, …</a:t>
            </a:r>
          </a:p>
          <a:p>
            <a:pPr defTabSz="457146" eaLnBrk="0" hangingPunct="0">
              <a:buFontTx/>
              <a:buChar char="-"/>
              <a:defRPr/>
            </a:pPr>
            <a:r>
              <a:rPr lang="en-US" sz="2400" dirty="0">
                <a:solidFill>
                  <a:srgbClr val="860000"/>
                </a:solidFill>
                <a:latin typeface="Times New Roman" pitchFamily="18" charset="0"/>
                <a:cs typeface="Times New Roman" pitchFamily="18" charset="0"/>
              </a:rPr>
              <a:t> Web browsers (HTTP)</a:t>
            </a:r>
          </a:p>
        </p:txBody>
      </p:sp>
    </p:spTree>
    <p:extLst>
      <p:ext uri="{BB962C8B-B14F-4D97-AF65-F5344CB8AC3E}">
        <p14:creationId xmlns="" xmlns:p14="http://schemas.microsoft.com/office/powerpoint/2010/main" val="3177769343"/>
      </p:ext>
    </p:extLst>
  </p:cSld>
  <p:clrMapOvr>
    <a:masterClrMapping/>
  </p:clrMapOvr>
  <p:transition spd="slow" advTm="11014"/>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1">
                                            <p:txEl>
                                              <p:pRg st="2" end="2"/>
                                            </p:txEl>
                                          </p:spTgt>
                                        </p:tgtEl>
                                        <p:attrNameLst>
                                          <p:attrName>style.visibility</p:attrName>
                                        </p:attrNameLst>
                                      </p:cBhvr>
                                      <p:to>
                                        <p:strVal val="visible"/>
                                      </p:to>
                                    </p:set>
                                    <p:anim calcmode="lin" valueType="num">
                                      <p:cBhvr additive="base">
                                        <p:cTn id="7" dur="500" fill="hold"/>
                                        <p:tgtEl>
                                          <p:spTgt spid="11">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1">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11">
                                            <p:txEl>
                                              <p:pRg st="3" end="3"/>
                                            </p:txEl>
                                          </p:spTgt>
                                        </p:tgtEl>
                                        <p:attrNameLst>
                                          <p:attrName>style.visibility</p:attrName>
                                        </p:attrNameLst>
                                      </p:cBhvr>
                                      <p:to>
                                        <p:strVal val="visible"/>
                                      </p:to>
                                    </p:set>
                                    <p:anim calcmode="lin" valueType="num">
                                      <p:cBhvr additive="base">
                                        <p:cTn id="13" dur="500" fill="hold"/>
                                        <p:tgtEl>
                                          <p:spTgt spid="11">
                                            <p:txEl>
                                              <p:pRg st="3" end="3"/>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1">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11">
                                            <p:txEl>
                                              <p:pRg st="4" end="4"/>
                                            </p:txEl>
                                          </p:spTgt>
                                        </p:tgtEl>
                                        <p:attrNameLst>
                                          <p:attrName>style.visibility</p:attrName>
                                        </p:attrNameLst>
                                      </p:cBhvr>
                                      <p:to>
                                        <p:strVal val="visible"/>
                                      </p:to>
                                    </p:set>
                                    <p:anim calcmode="lin" valueType="num">
                                      <p:cBhvr additive="base">
                                        <p:cTn id="19" dur="500" fill="hold"/>
                                        <p:tgtEl>
                                          <p:spTgt spid="11">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1">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11">
                                            <p:txEl>
                                              <p:pRg st="5" end="5"/>
                                            </p:txEl>
                                          </p:spTgt>
                                        </p:tgtEl>
                                        <p:attrNameLst>
                                          <p:attrName>style.visibility</p:attrName>
                                        </p:attrNameLst>
                                      </p:cBhvr>
                                      <p:to>
                                        <p:strVal val="visible"/>
                                      </p:to>
                                    </p:set>
                                    <p:anim calcmode="lin" valueType="num">
                                      <p:cBhvr additive="base">
                                        <p:cTn id="25" dur="500" fill="hold"/>
                                        <p:tgtEl>
                                          <p:spTgt spid="11">
                                            <p:txEl>
                                              <p:pRg st="5" end="5"/>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1">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nodeType="clickEffect">
                                  <p:stCondLst>
                                    <p:cond delay="0"/>
                                  </p:stCondLst>
                                  <p:childTnLst>
                                    <p:set>
                                      <p:cBhvr>
                                        <p:cTn id="30" dur="1" fill="hold">
                                          <p:stCondLst>
                                            <p:cond delay="0"/>
                                          </p:stCondLst>
                                        </p:cTn>
                                        <p:tgtEl>
                                          <p:spTgt spid="11">
                                            <p:txEl>
                                              <p:pRg st="6" end="6"/>
                                            </p:txEl>
                                          </p:spTgt>
                                        </p:tgtEl>
                                        <p:attrNameLst>
                                          <p:attrName>style.visibility</p:attrName>
                                        </p:attrNameLst>
                                      </p:cBhvr>
                                      <p:to>
                                        <p:strVal val="visible"/>
                                      </p:to>
                                    </p:set>
                                    <p:anim calcmode="lin" valueType="num">
                                      <p:cBhvr additive="base">
                                        <p:cTn id="31" dur="500" fill="hold"/>
                                        <p:tgtEl>
                                          <p:spTgt spid="11">
                                            <p:txEl>
                                              <p:pRg st="6" end="6"/>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1">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4" fill="hold" nodeType="clickEffect">
                                  <p:stCondLst>
                                    <p:cond delay="0"/>
                                  </p:stCondLst>
                                  <p:childTnLst>
                                    <p:set>
                                      <p:cBhvr>
                                        <p:cTn id="36" dur="1" fill="hold">
                                          <p:stCondLst>
                                            <p:cond delay="0"/>
                                          </p:stCondLst>
                                        </p:cTn>
                                        <p:tgtEl>
                                          <p:spTgt spid="11">
                                            <p:txEl>
                                              <p:pRg st="7" end="7"/>
                                            </p:txEl>
                                          </p:spTgt>
                                        </p:tgtEl>
                                        <p:attrNameLst>
                                          <p:attrName>style.visibility</p:attrName>
                                        </p:attrNameLst>
                                      </p:cBhvr>
                                      <p:to>
                                        <p:strVal val="visible"/>
                                      </p:to>
                                    </p:set>
                                    <p:anim calcmode="lin" valueType="num">
                                      <p:cBhvr additive="base">
                                        <p:cTn id="37" dur="500" fill="hold"/>
                                        <p:tgtEl>
                                          <p:spTgt spid="11">
                                            <p:txEl>
                                              <p:pRg st="7" end="7"/>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1">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4" fill="hold" nodeType="clickEffect">
                                  <p:stCondLst>
                                    <p:cond delay="0"/>
                                  </p:stCondLst>
                                  <p:childTnLst>
                                    <p:set>
                                      <p:cBhvr>
                                        <p:cTn id="42" dur="1" fill="hold">
                                          <p:stCondLst>
                                            <p:cond delay="0"/>
                                          </p:stCondLst>
                                        </p:cTn>
                                        <p:tgtEl>
                                          <p:spTgt spid="11">
                                            <p:txEl>
                                              <p:pRg st="8" end="8"/>
                                            </p:txEl>
                                          </p:spTgt>
                                        </p:tgtEl>
                                        <p:attrNameLst>
                                          <p:attrName>style.visibility</p:attrName>
                                        </p:attrNameLst>
                                      </p:cBhvr>
                                      <p:to>
                                        <p:strVal val="visible"/>
                                      </p:to>
                                    </p:set>
                                    <p:anim calcmode="lin" valueType="num">
                                      <p:cBhvr additive="base">
                                        <p:cTn id="43" dur="500" fill="hold"/>
                                        <p:tgtEl>
                                          <p:spTgt spid="11">
                                            <p:txEl>
                                              <p:pRg st="8" end="8"/>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11">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2" presetClass="entr" presetSubtype="4" fill="hold" nodeType="clickEffect">
                                  <p:stCondLst>
                                    <p:cond delay="0"/>
                                  </p:stCondLst>
                                  <p:childTnLst>
                                    <p:set>
                                      <p:cBhvr>
                                        <p:cTn id="48" dur="1" fill="hold">
                                          <p:stCondLst>
                                            <p:cond delay="0"/>
                                          </p:stCondLst>
                                        </p:cTn>
                                        <p:tgtEl>
                                          <p:spTgt spid="11">
                                            <p:txEl>
                                              <p:pRg st="9" end="9"/>
                                            </p:txEl>
                                          </p:spTgt>
                                        </p:tgtEl>
                                        <p:attrNameLst>
                                          <p:attrName>style.visibility</p:attrName>
                                        </p:attrNameLst>
                                      </p:cBhvr>
                                      <p:to>
                                        <p:strVal val="visible"/>
                                      </p:to>
                                    </p:set>
                                    <p:anim calcmode="lin" valueType="num">
                                      <p:cBhvr additive="base">
                                        <p:cTn id="49" dur="500" fill="hold"/>
                                        <p:tgtEl>
                                          <p:spTgt spid="11">
                                            <p:txEl>
                                              <p:pRg st="9" end="9"/>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11">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51" fill="hold" nodeType="clickPar">
                      <p:stCondLst>
                        <p:cond delay="indefinite"/>
                      </p:stCondLst>
                      <p:childTnLst>
                        <p:par>
                          <p:cTn id="52" fill="hold" nodeType="withGroup">
                            <p:stCondLst>
                              <p:cond delay="0"/>
                            </p:stCondLst>
                            <p:childTnLst>
                              <p:par>
                                <p:cTn id="53" presetID="2" presetClass="entr" presetSubtype="4" fill="hold" nodeType="clickEffect">
                                  <p:stCondLst>
                                    <p:cond delay="0"/>
                                  </p:stCondLst>
                                  <p:childTnLst>
                                    <p:set>
                                      <p:cBhvr>
                                        <p:cTn id="54" dur="1" fill="hold">
                                          <p:stCondLst>
                                            <p:cond delay="0"/>
                                          </p:stCondLst>
                                        </p:cTn>
                                        <p:tgtEl>
                                          <p:spTgt spid="11">
                                            <p:txEl>
                                              <p:pRg st="10" end="10"/>
                                            </p:txEl>
                                          </p:spTgt>
                                        </p:tgtEl>
                                        <p:attrNameLst>
                                          <p:attrName>style.visibility</p:attrName>
                                        </p:attrNameLst>
                                      </p:cBhvr>
                                      <p:to>
                                        <p:strVal val="visible"/>
                                      </p:to>
                                    </p:set>
                                    <p:anim calcmode="lin" valueType="num">
                                      <p:cBhvr additive="base">
                                        <p:cTn id="55" dur="500" fill="hold"/>
                                        <p:tgtEl>
                                          <p:spTgt spid="11">
                                            <p:txEl>
                                              <p:pRg st="10" end="10"/>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11">
                                            <p:txEl>
                                              <p:pRg st="10" end="1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3"/>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5113338" y="2208213"/>
            <a:ext cx="3927475" cy="32829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147" name="Title 1"/>
          <p:cNvSpPr>
            <a:spLocks noGrp="1"/>
          </p:cNvSpPr>
          <p:nvPr>
            <p:ph type="title"/>
          </p:nvPr>
        </p:nvSpPr>
        <p:spPr>
          <a:xfrm>
            <a:off x="457200" y="441325"/>
            <a:ext cx="7810500" cy="752475"/>
          </a:xfrm>
        </p:spPr>
        <p:txBody>
          <a:bodyPr/>
          <a:lstStyle/>
          <a:p>
            <a:r>
              <a:rPr lang="en-US" sz="3600" b="1" smtClean="0"/>
              <a:t>Challenges of Cyber Security</a:t>
            </a:r>
          </a:p>
        </p:txBody>
      </p:sp>
      <p:sp>
        <p:nvSpPr>
          <p:cNvPr id="17" name="Rectangle 8"/>
          <p:cNvSpPr>
            <a:spLocks noChangeArrowheads="1"/>
          </p:cNvSpPr>
          <p:nvPr/>
        </p:nvSpPr>
        <p:spPr bwMode="auto">
          <a:xfrm>
            <a:off x="530225" y="1571625"/>
            <a:ext cx="4686300" cy="4893647"/>
          </a:xfrm>
          <a:prstGeom prst="rect">
            <a:avLst/>
          </a:prstGeom>
          <a:noFill/>
          <a:ln w="9525">
            <a:noFill/>
            <a:miter lim="800000"/>
            <a:headEnd/>
            <a:tailEnd/>
          </a:ln>
        </p:spPr>
        <p:txBody>
          <a:bodyPr>
            <a:spAutoFit/>
          </a:bodyPr>
          <a:lstStyle/>
          <a:p>
            <a:pPr defTabSz="457146" eaLnBrk="0" hangingPunct="0">
              <a:defRPr/>
            </a:pPr>
            <a:r>
              <a:rPr lang="en-US" sz="2800" dirty="0">
                <a:solidFill>
                  <a:prstClr val="black"/>
                </a:solidFill>
                <a:cs typeface="Arial" pitchFamily="34" charset="0"/>
              </a:rPr>
              <a:t>Astronomical data growth</a:t>
            </a:r>
          </a:p>
          <a:p>
            <a:pPr marL="971496" lvl="1" indent="-514350" defTabSz="457146" eaLnBrk="0" hangingPunct="0">
              <a:buFontTx/>
              <a:buChar char="-"/>
              <a:defRPr/>
            </a:pPr>
            <a:r>
              <a:rPr lang="en-US" sz="2400" dirty="0">
                <a:solidFill>
                  <a:prstClr val="black"/>
                </a:solidFill>
                <a:cs typeface="Arial" pitchFamily="34" charset="0"/>
              </a:rPr>
              <a:t>Facebook processes more </a:t>
            </a:r>
            <a:r>
              <a:rPr lang="en-US" sz="2800" b="1" dirty="0">
                <a:solidFill>
                  <a:prstClr val="black"/>
                </a:solidFill>
                <a:cs typeface="Arial" pitchFamily="34" charset="0"/>
              </a:rPr>
              <a:t>than 500 TB </a:t>
            </a:r>
            <a:r>
              <a:rPr lang="en-US" sz="2400" dirty="0">
                <a:solidFill>
                  <a:prstClr val="black"/>
                </a:solidFill>
                <a:cs typeface="Arial" pitchFamily="34" charset="0"/>
              </a:rPr>
              <a:t>of data daily </a:t>
            </a:r>
            <a:r>
              <a:rPr lang="en-US" sz="1600" dirty="0">
                <a:solidFill>
                  <a:prstClr val="black"/>
                </a:solidFill>
                <a:cs typeface="Arial" pitchFamily="34" charset="0"/>
              </a:rPr>
              <a:t>(8/22/2012: </a:t>
            </a:r>
            <a:r>
              <a:rPr lang="en-US" sz="1600" dirty="0">
                <a:solidFill>
                  <a:prstClr val="black"/>
                </a:solidFill>
                <a:cs typeface="Arial" pitchFamily="34" charset="0"/>
                <a:hlinkClick r:id="rId3"/>
              </a:rPr>
              <a:t>http://news.cnet.com/</a:t>
            </a:r>
            <a:r>
              <a:rPr lang="en-US" sz="1600" dirty="0">
                <a:solidFill>
                  <a:prstClr val="black"/>
                </a:solidFill>
                <a:cs typeface="Arial" pitchFamily="34" charset="0"/>
              </a:rPr>
              <a:t>)</a:t>
            </a:r>
            <a:endParaRPr lang="en-US" sz="2400" dirty="0">
              <a:solidFill>
                <a:prstClr val="black"/>
              </a:solidFill>
              <a:cs typeface="Arial" pitchFamily="34" charset="0"/>
            </a:endParaRPr>
          </a:p>
          <a:p>
            <a:pPr marL="971496" lvl="1" indent="-514350" defTabSz="457146" eaLnBrk="0" hangingPunct="0">
              <a:defRPr/>
            </a:pPr>
            <a:endParaRPr lang="en-US" dirty="0">
              <a:solidFill>
                <a:prstClr val="black"/>
              </a:solidFill>
              <a:cs typeface="Arial" pitchFamily="34" charset="0"/>
            </a:endParaRPr>
          </a:p>
          <a:p>
            <a:pPr marL="971496" lvl="1" indent="-514350" defTabSz="457146" eaLnBrk="0" hangingPunct="0">
              <a:buFontTx/>
              <a:buChar char="-"/>
              <a:defRPr/>
            </a:pPr>
            <a:r>
              <a:rPr lang="en-US" sz="2400" dirty="0">
                <a:solidFill>
                  <a:prstClr val="black"/>
                </a:solidFill>
                <a:cs typeface="Arial" pitchFamily="34" charset="0"/>
              </a:rPr>
              <a:t>Q: How much data are on the Internet?</a:t>
            </a:r>
            <a:r>
              <a:rPr lang="en-US" sz="2800" dirty="0">
                <a:solidFill>
                  <a:prstClr val="black"/>
                </a:solidFill>
                <a:cs typeface="Arial" pitchFamily="34" charset="0"/>
              </a:rPr>
              <a:t>  </a:t>
            </a:r>
          </a:p>
          <a:p>
            <a:pPr marL="971496" lvl="1" indent="-514350" defTabSz="457146" eaLnBrk="0" hangingPunct="0">
              <a:defRPr/>
            </a:pPr>
            <a:endParaRPr lang="en-US" sz="700" dirty="0">
              <a:solidFill>
                <a:prstClr val="black"/>
              </a:solidFill>
              <a:cs typeface="Arial" pitchFamily="34" charset="0"/>
            </a:endParaRPr>
          </a:p>
          <a:p>
            <a:pPr marL="971496" lvl="1" indent="-514350" defTabSz="457146" eaLnBrk="0" hangingPunct="0">
              <a:defRPr/>
            </a:pPr>
            <a:r>
              <a:rPr lang="en-US" sz="2000" dirty="0">
                <a:solidFill>
                  <a:prstClr val="black"/>
                </a:solidFill>
                <a:cs typeface="Arial" pitchFamily="34" charset="0"/>
              </a:rPr>
              <a:t>The big four online storage &amp; service companies (Google, Microsoft, Amazon, and Facebook) have got </a:t>
            </a:r>
            <a:r>
              <a:rPr lang="en-US" sz="2400" b="1" dirty="0">
                <a:solidFill>
                  <a:prstClr val="black"/>
                </a:solidFill>
                <a:cs typeface="Arial" pitchFamily="34" charset="0"/>
              </a:rPr>
              <a:t>1,200 petabytes (or 1.2 million terabytes</a:t>
            </a:r>
            <a:r>
              <a:rPr lang="en-US" sz="2000" dirty="0">
                <a:solidFill>
                  <a:prstClr val="black"/>
                </a:solidFill>
                <a:cs typeface="Arial" pitchFamily="34" charset="0"/>
              </a:rPr>
              <a:t>)  </a:t>
            </a:r>
            <a:r>
              <a:rPr lang="en-US" sz="1200" dirty="0">
                <a:solidFill>
                  <a:prstClr val="black"/>
                </a:solidFill>
                <a:cs typeface="Arial" pitchFamily="34" charset="0"/>
                <a:hlinkClick r:id="rId4"/>
              </a:rPr>
              <a:t>http://sciencefocus.com/qa/how-many-terabytes-data-are-internet</a:t>
            </a:r>
            <a:endParaRPr lang="en-US" sz="900" dirty="0">
              <a:solidFill>
                <a:prstClr val="black"/>
              </a:solidFill>
              <a:cs typeface="Arial" pitchFamily="34" charset="0"/>
            </a:endParaRPr>
          </a:p>
          <a:p>
            <a:pPr marL="514350" lvl="1" indent="-514350" defTabSz="457146" eaLnBrk="0" hangingPunct="0">
              <a:defRPr/>
            </a:pPr>
            <a:endParaRPr lang="en-US" sz="700" dirty="0">
              <a:solidFill>
                <a:prstClr val="black"/>
              </a:solidFill>
              <a:cs typeface="Arial" pitchFamily="34" charset="0"/>
            </a:endParaRPr>
          </a:p>
        </p:txBody>
      </p:sp>
      <p:sp>
        <p:nvSpPr>
          <p:cNvPr id="6152" name="Rectangle 22"/>
          <p:cNvSpPr>
            <a:spLocks noChangeArrowheads="1"/>
          </p:cNvSpPr>
          <p:nvPr/>
        </p:nvSpPr>
        <p:spPr bwMode="auto">
          <a:xfrm>
            <a:off x="5130800" y="5529263"/>
            <a:ext cx="3910013" cy="523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pPr defTabSz="455613" fontAlgn="base">
              <a:spcBef>
                <a:spcPct val="0"/>
              </a:spcBef>
              <a:spcAft>
                <a:spcPct val="0"/>
              </a:spcAft>
            </a:pPr>
            <a:r>
              <a:rPr lang="en-US" sz="1400">
                <a:solidFill>
                  <a:prstClr val="black"/>
                </a:solidFill>
                <a:cs typeface="Arial" pitchFamily="34" charset="0"/>
                <a:hlinkClick r:id="rId5"/>
              </a:rPr>
              <a:t>http://www.space.com/19580-astronomy-mystery-nova-star-explosion.html</a:t>
            </a:r>
            <a:endParaRPr lang="en-US" sz="1400">
              <a:solidFill>
                <a:prstClr val="black"/>
              </a:solidFill>
              <a:cs typeface="Arial" pitchFamily="34" charset="0"/>
            </a:endParaRPr>
          </a:p>
        </p:txBody>
      </p:sp>
    </p:spTree>
    <p:extLst>
      <p:ext uri="{BB962C8B-B14F-4D97-AF65-F5344CB8AC3E}">
        <p14:creationId xmlns="" xmlns:p14="http://schemas.microsoft.com/office/powerpoint/2010/main" val="1088887581"/>
      </p:ext>
    </p:extLst>
  </p:cSld>
  <p:clrMapOvr>
    <a:masterClrMapping/>
  </p:clrMapOvr>
  <p:transition spd="slow" advTm="11014"/>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7">
                                            <p:txEl>
                                              <p:pRg st="3" end="3"/>
                                            </p:txEl>
                                          </p:spTgt>
                                        </p:tgtEl>
                                        <p:attrNameLst>
                                          <p:attrName>style.visibility</p:attrName>
                                        </p:attrNameLst>
                                      </p:cBhvr>
                                      <p:to>
                                        <p:strVal val="visible"/>
                                      </p:to>
                                    </p:set>
                                    <p:anim calcmode="lin" valueType="num">
                                      <p:cBhvr additive="base">
                                        <p:cTn id="7" dur="500" fill="hold"/>
                                        <p:tgtEl>
                                          <p:spTgt spid="17">
                                            <p:txEl>
                                              <p:pRg st="3" end="3"/>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17">
                                            <p:txEl>
                                              <p:pRg st="5" end="5"/>
                                            </p:txEl>
                                          </p:spTgt>
                                        </p:tgtEl>
                                        <p:attrNameLst>
                                          <p:attrName>style.visibility</p:attrName>
                                        </p:attrNameLst>
                                      </p:cBhvr>
                                      <p:to>
                                        <p:strVal val="visible"/>
                                      </p:to>
                                    </p:set>
                                    <p:anim calcmode="lin" valueType="num">
                                      <p:cBhvr additive="base">
                                        <p:cTn id="13" dur="500" fill="hold"/>
                                        <p:tgtEl>
                                          <p:spTgt spid="17">
                                            <p:txEl>
                                              <p:pRg st="5" end="5"/>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7">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title"/>
          </p:nvPr>
        </p:nvSpPr>
        <p:spPr>
          <a:xfrm>
            <a:off x="457200" y="569913"/>
            <a:ext cx="7810500" cy="752475"/>
          </a:xfrm>
        </p:spPr>
        <p:txBody>
          <a:bodyPr/>
          <a:lstStyle/>
          <a:p>
            <a:r>
              <a:rPr lang="en-US" sz="3600" b="1" smtClean="0"/>
              <a:t>Challenges of Cyber Security</a:t>
            </a:r>
          </a:p>
        </p:txBody>
      </p:sp>
      <p:sp>
        <p:nvSpPr>
          <p:cNvPr id="22" name="Rectangle 8"/>
          <p:cNvSpPr>
            <a:spLocks noChangeArrowheads="1"/>
          </p:cNvSpPr>
          <p:nvPr/>
        </p:nvSpPr>
        <p:spPr bwMode="auto">
          <a:xfrm>
            <a:off x="2370138" y="1584325"/>
            <a:ext cx="4622800" cy="4416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pPr marL="514350" indent="-514350" defTabSz="455613" eaLnBrk="0" fontAlgn="base" hangingPunct="0">
              <a:spcBef>
                <a:spcPct val="0"/>
              </a:spcBef>
              <a:spcAft>
                <a:spcPct val="0"/>
              </a:spcAft>
              <a:buFont typeface="Calibri" pitchFamily="34" charset="0"/>
              <a:buAutoNum type="arabicPeriod" startAt="4"/>
            </a:pPr>
            <a:r>
              <a:rPr lang="en-US" sz="2800">
                <a:solidFill>
                  <a:prstClr val="black"/>
                </a:solidFill>
                <a:cs typeface="Arial" pitchFamily="34" charset="0"/>
              </a:rPr>
              <a:t>Rich data types</a:t>
            </a:r>
          </a:p>
          <a:p>
            <a:pPr marL="969963" lvl="1" indent="-514350" defTabSz="455613" eaLnBrk="0" fontAlgn="base" hangingPunct="0">
              <a:lnSpc>
                <a:spcPct val="150000"/>
              </a:lnSpc>
              <a:spcBef>
                <a:spcPct val="0"/>
              </a:spcBef>
              <a:spcAft>
                <a:spcPct val="0"/>
              </a:spcAft>
            </a:pPr>
            <a:endParaRPr lang="en-US" sz="1000">
              <a:solidFill>
                <a:prstClr val="black"/>
              </a:solidFill>
              <a:latin typeface="Times New Roman" pitchFamily="18" charset="0"/>
              <a:cs typeface="Times New Roman" pitchFamily="18" charset="0"/>
            </a:endParaRPr>
          </a:p>
          <a:p>
            <a:pPr marL="969963" lvl="1" indent="-514350" defTabSz="455613" eaLnBrk="0" fontAlgn="base" hangingPunct="0">
              <a:lnSpc>
                <a:spcPct val="150000"/>
              </a:lnSpc>
              <a:spcBef>
                <a:spcPct val="0"/>
              </a:spcBef>
              <a:spcAft>
                <a:spcPct val="0"/>
              </a:spcAft>
            </a:pPr>
            <a:r>
              <a:rPr lang="en-US" sz="2000">
                <a:solidFill>
                  <a:prstClr val="black"/>
                </a:solidFill>
                <a:latin typeface="Times New Roman" pitchFamily="18" charset="0"/>
                <a:cs typeface="Times New Roman" pitchFamily="18" charset="0"/>
              </a:rPr>
              <a:t>HTML, XHTML, XML,</a:t>
            </a:r>
          </a:p>
          <a:p>
            <a:pPr marL="969963" lvl="1" indent="-514350" defTabSz="455613" eaLnBrk="0" fontAlgn="base" hangingPunct="0">
              <a:lnSpc>
                <a:spcPct val="150000"/>
              </a:lnSpc>
              <a:spcBef>
                <a:spcPct val="0"/>
              </a:spcBef>
              <a:spcAft>
                <a:spcPct val="0"/>
              </a:spcAft>
            </a:pPr>
            <a:r>
              <a:rPr lang="en-US" sz="2000">
                <a:solidFill>
                  <a:prstClr val="black"/>
                </a:solidFill>
                <a:latin typeface="Times New Roman" pitchFamily="18" charset="0"/>
                <a:cs typeface="Times New Roman" pitchFamily="18" charset="0"/>
              </a:rPr>
              <a:t>MP3, MP4, …</a:t>
            </a:r>
          </a:p>
          <a:p>
            <a:pPr marL="969963" lvl="1" indent="-514350" defTabSz="455613" eaLnBrk="0" fontAlgn="base" hangingPunct="0">
              <a:lnSpc>
                <a:spcPct val="150000"/>
              </a:lnSpc>
              <a:spcBef>
                <a:spcPct val="0"/>
              </a:spcBef>
              <a:spcAft>
                <a:spcPct val="0"/>
              </a:spcAft>
            </a:pPr>
            <a:r>
              <a:rPr lang="en-US" sz="2000">
                <a:solidFill>
                  <a:prstClr val="black"/>
                </a:solidFill>
                <a:latin typeface="Times New Roman" pitchFamily="18" charset="0"/>
                <a:cs typeface="Times New Roman" pitchFamily="18" charset="0"/>
              </a:rPr>
              <a:t>MPEG4, AVI, WMV, …</a:t>
            </a:r>
          </a:p>
          <a:p>
            <a:pPr marL="969963" lvl="1" indent="-514350" defTabSz="455613" eaLnBrk="0" fontAlgn="base" hangingPunct="0">
              <a:lnSpc>
                <a:spcPct val="150000"/>
              </a:lnSpc>
              <a:spcBef>
                <a:spcPct val="0"/>
              </a:spcBef>
              <a:spcAft>
                <a:spcPct val="0"/>
              </a:spcAft>
            </a:pPr>
            <a:r>
              <a:rPr lang="en-US" sz="2000">
                <a:solidFill>
                  <a:prstClr val="black"/>
                </a:solidFill>
                <a:latin typeface="Times New Roman" pitchFamily="18" charset="0"/>
                <a:cs typeface="Times New Roman" pitchFamily="18" charset="0"/>
              </a:rPr>
              <a:t>JPEG, GIF, BMP, …</a:t>
            </a:r>
          </a:p>
          <a:p>
            <a:pPr marL="969963" lvl="1" indent="-514350" defTabSz="455613" eaLnBrk="0" fontAlgn="base" hangingPunct="0">
              <a:lnSpc>
                <a:spcPct val="150000"/>
              </a:lnSpc>
              <a:spcBef>
                <a:spcPct val="0"/>
              </a:spcBef>
              <a:spcAft>
                <a:spcPct val="0"/>
              </a:spcAft>
            </a:pPr>
            <a:r>
              <a:rPr lang="en-US" sz="2000">
                <a:solidFill>
                  <a:prstClr val="black"/>
                </a:solidFill>
                <a:latin typeface="Times New Roman" pitchFamily="18" charset="0"/>
                <a:cs typeface="Times New Roman" pitchFamily="18" charset="0"/>
              </a:rPr>
              <a:t>JavaScripts, Java Applets, …</a:t>
            </a:r>
          </a:p>
          <a:p>
            <a:pPr marL="969963" lvl="1" indent="-514350" defTabSz="455613" eaLnBrk="0" fontAlgn="base" hangingPunct="0">
              <a:lnSpc>
                <a:spcPct val="150000"/>
              </a:lnSpc>
              <a:spcBef>
                <a:spcPct val="0"/>
              </a:spcBef>
              <a:spcAft>
                <a:spcPct val="0"/>
              </a:spcAft>
            </a:pPr>
            <a:endParaRPr lang="en-US" sz="1200">
              <a:solidFill>
                <a:prstClr val="black"/>
              </a:solidFill>
              <a:latin typeface="Times New Roman" pitchFamily="18" charset="0"/>
              <a:cs typeface="Times New Roman" pitchFamily="18" charset="0"/>
            </a:endParaRPr>
          </a:p>
          <a:p>
            <a:pPr marL="969963" lvl="1" indent="-514350" defTabSz="455613" eaLnBrk="0" fontAlgn="base" hangingPunct="0">
              <a:lnSpc>
                <a:spcPct val="150000"/>
              </a:lnSpc>
              <a:spcBef>
                <a:spcPct val="0"/>
              </a:spcBef>
              <a:spcAft>
                <a:spcPct val="0"/>
              </a:spcAft>
            </a:pPr>
            <a:r>
              <a:rPr lang="en-US" sz="2000" b="1">
                <a:solidFill>
                  <a:prstClr val="black"/>
                </a:solidFill>
                <a:latin typeface="Times New Roman" pitchFamily="18" charset="0"/>
                <a:cs typeface="Times New Roman" pitchFamily="18" charset="0"/>
              </a:rPr>
              <a:t>Encrypted</a:t>
            </a:r>
            <a:r>
              <a:rPr lang="en-US" sz="2000">
                <a:solidFill>
                  <a:prstClr val="black"/>
                </a:solidFill>
                <a:latin typeface="Times New Roman" pitchFamily="18" charset="0"/>
                <a:cs typeface="Times New Roman" pitchFamily="18" charset="0"/>
              </a:rPr>
              <a:t> data (SSL, IPSec, …)</a:t>
            </a:r>
          </a:p>
          <a:p>
            <a:pPr marL="969963" lvl="1" indent="-514350" defTabSz="455613" eaLnBrk="0" fontAlgn="base" hangingPunct="0">
              <a:spcBef>
                <a:spcPct val="0"/>
              </a:spcBef>
              <a:spcAft>
                <a:spcPct val="0"/>
              </a:spcAft>
            </a:pPr>
            <a:endParaRPr lang="en-US" sz="2000">
              <a:solidFill>
                <a:prstClr val="black"/>
              </a:solidFill>
              <a:latin typeface="Times New Roman" pitchFamily="18" charset="0"/>
              <a:cs typeface="Times New Roman" pitchFamily="18" charset="0"/>
            </a:endParaRPr>
          </a:p>
          <a:p>
            <a:pPr marL="969963" lvl="1" indent="-514350" defTabSz="455613" eaLnBrk="0" fontAlgn="base" hangingPunct="0">
              <a:spcBef>
                <a:spcPct val="0"/>
              </a:spcBef>
              <a:spcAft>
                <a:spcPct val="0"/>
              </a:spcAft>
            </a:pPr>
            <a:endParaRPr lang="en-US" sz="2000">
              <a:solidFill>
                <a:prstClr val="black"/>
              </a:solidFill>
              <a:latin typeface="Times New Roman" pitchFamily="18" charset="0"/>
              <a:cs typeface="Times New Roman" pitchFamily="18" charset="0"/>
            </a:endParaRPr>
          </a:p>
        </p:txBody>
      </p:sp>
      <p:pic>
        <p:nvPicPr>
          <p:cNvPr id="7175" name="Picture 2" descr="http://upload.wikimedia.org/wikipedia/en/thumb/0/09/DataTNG.jpg/250px-DataTNG.jpg"/>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962025" y="3621088"/>
            <a:ext cx="1628775" cy="1987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7176" name="Picture 4" descr="http://media2.hpcwire.com/datanami/big_data_for_research.jpg"/>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5894388" y="1584325"/>
            <a:ext cx="3040062" cy="22796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 xmlns:p14="http://schemas.microsoft.com/office/powerpoint/2010/main" val="2042367371"/>
      </p:ext>
    </p:extLst>
  </p:cSld>
  <p:clrMapOvr>
    <a:masterClrMapping/>
  </p:clrMapOvr>
  <p:transition spd="slow" advTm="11014"/>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22">
                                            <p:txEl>
                                              <p:pRg st="8" end="8"/>
                                            </p:txEl>
                                          </p:spTgt>
                                        </p:tgtEl>
                                        <p:attrNameLst>
                                          <p:attrName>style.visibility</p:attrName>
                                        </p:attrNameLst>
                                      </p:cBhvr>
                                      <p:to>
                                        <p:strVal val="visible"/>
                                      </p:to>
                                    </p:set>
                                    <p:anim calcmode="lin" valueType="num">
                                      <p:cBhvr additive="base">
                                        <p:cTn id="7" dur="500" fill="hold"/>
                                        <p:tgtEl>
                                          <p:spTgt spid="22">
                                            <p:txEl>
                                              <p:pRg st="8" end="8"/>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2">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Title 1"/>
          <p:cNvSpPr>
            <a:spLocks noGrp="1"/>
          </p:cNvSpPr>
          <p:nvPr>
            <p:ph type="title"/>
          </p:nvPr>
        </p:nvSpPr>
        <p:spPr>
          <a:xfrm>
            <a:off x="84138" y="366713"/>
            <a:ext cx="5440362" cy="754062"/>
          </a:xfrm>
        </p:spPr>
        <p:txBody>
          <a:bodyPr/>
          <a:lstStyle/>
          <a:p>
            <a:r>
              <a:rPr lang="en-US" sz="3600" b="1" smtClean="0"/>
              <a:t>Challenges of BIG Data</a:t>
            </a:r>
          </a:p>
        </p:txBody>
      </p:sp>
      <p:sp>
        <p:nvSpPr>
          <p:cNvPr id="20" name="Rectangle 8"/>
          <p:cNvSpPr>
            <a:spLocks noChangeArrowheads="1"/>
          </p:cNvSpPr>
          <p:nvPr/>
        </p:nvSpPr>
        <p:spPr bwMode="auto">
          <a:xfrm>
            <a:off x="360363" y="1339850"/>
            <a:ext cx="3606800" cy="175432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pPr marL="514350" indent="-514350" defTabSz="455613" eaLnBrk="0" fontAlgn="base" hangingPunct="0">
              <a:spcBef>
                <a:spcPct val="0"/>
              </a:spcBef>
              <a:spcAft>
                <a:spcPct val="0"/>
              </a:spcAft>
              <a:buFont typeface="Arial" pitchFamily="34" charset="0"/>
              <a:buChar char="•"/>
            </a:pPr>
            <a:r>
              <a:rPr lang="en-US" sz="2400" i="1" dirty="0">
                <a:solidFill>
                  <a:prstClr val="black"/>
                </a:solidFill>
                <a:latin typeface="Times New Roman" pitchFamily="18" charset="0"/>
                <a:cs typeface="Times New Roman" pitchFamily="18" charset="0"/>
              </a:rPr>
              <a:t>Data science</a:t>
            </a:r>
            <a:r>
              <a:rPr lang="en-US" sz="2400" dirty="0">
                <a:solidFill>
                  <a:prstClr val="black"/>
                </a:solidFill>
                <a:latin typeface="Times New Roman" pitchFamily="18" charset="0"/>
                <a:cs typeface="Times New Roman" pitchFamily="18" charset="0"/>
              </a:rPr>
              <a:t>: extracting meaning from data and creating data products</a:t>
            </a:r>
          </a:p>
          <a:p>
            <a:pPr marL="514350" indent="-514350" defTabSz="455613" eaLnBrk="0" fontAlgn="base" hangingPunct="0">
              <a:spcBef>
                <a:spcPct val="0"/>
              </a:spcBef>
              <a:spcAft>
                <a:spcPct val="0"/>
              </a:spcAft>
              <a:buFont typeface="Arial" pitchFamily="34" charset="0"/>
              <a:buChar char="•"/>
            </a:pPr>
            <a:endParaRPr lang="en-US" sz="1200" dirty="0">
              <a:solidFill>
                <a:prstClr val="black"/>
              </a:solidFill>
              <a:latin typeface="Times New Roman" pitchFamily="18" charset="0"/>
              <a:cs typeface="Times New Roman" pitchFamily="18" charset="0"/>
            </a:endParaRPr>
          </a:p>
        </p:txBody>
      </p:sp>
      <p:pic>
        <p:nvPicPr>
          <p:cNvPr id="8200" name="Picture 2" descr="http://upload.wikimedia.org/wikipedia/commons/4/44/DataScienceDisciplines.png"/>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3960813" y="965200"/>
            <a:ext cx="4389437" cy="32924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8201" name="Rectangle 10"/>
          <p:cNvSpPr>
            <a:spLocks noChangeArrowheads="1"/>
          </p:cNvSpPr>
          <p:nvPr/>
        </p:nvSpPr>
        <p:spPr bwMode="auto">
          <a:xfrm>
            <a:off x="4249738" y="4241800"/>
            <a:ext cx="3714750" cy="3397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pPr defTabSz="455613" fontAlgn="base">
              <a:spcBef>
                <a:spcPct val="0"/>
              </a:spcBef>
              <a:spcAft>
                <a:spcPct val="0"/>
              </a:spcAft>
            </a:pPr>
            <a:r>
              <a:rPr lang="en-US" sz="1600">
                <a:solidFill>
                  <a:prstClr val="black"/>
                </a:solidFill>
                <a:cs typeface="Arial" pitchFamily="34" charset="0"/>
                <a:hlinkClick r:id="rId3"/>
              </a:rPr>
              <a:t>http://en.wikipedia.org/wiki/Data_science</a:t>
            </a:r>
            <a:endParaRPr lang="en-US" sz="1600">
              <a:solidFill>
                <a:prstClr val="black"/>
              </a:solidFill>
              <a:cs typeface="Arial" pitchFamily="34" charset="0"/>
            </a:endParaRPr>
          </a:p>
        </p:txBody>
      </p:sp>
      <p:pic>
        <p:nvPicPr>
          <p:cNvPr id="8202" name="Picture 4" descr="http://www.nature.com/nature/journal/v455/n7209/images/455028a-i1.0.jpg"/>
          <p:cNvPicPr>
            <a:picLocks noChangeAspect="1" noChangeArrowheads="1"/>
          </p:cNvPicPr>
          <p:nvPr/>
        </p:nvPicPr>
        <p:blipFill>
          <a:blip r:embed="rId4">
            <a:extLst>
              <a:ext uri="{28A0092B-C50C-407E-A947-70E740481C1C}">
                <a14:useLocalDpi xmlns="" xmlns:a14="http://schemas.microsoft.com/office/drawing/2010/main" val="0"/>
              </a:ext>
            </a:extLst>
          </a:blip>
          <a:srcRect/>
          <a:stretch>
            <a:fillRect/>
          </a:stretch>
        </p:blipFill>
        <p:spPr bwMode="auto">
          <a:xfrm>
            <a:off x="1211263" y="3962400"/>
            <a:ext cx="1905000" cy="17573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 xmlns:p14="http://schemas.microsoft.com/office/powerpoint/2010/main" val="77941074"/>
      </p:ext>
    </p:extLst>
  </p:cSld>
  <p:clrMapOvr>
    <a:masterClrMapping/>
  </p:clrMapOvr>
  <p:transition spd="slow" advTm="11014"/>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Title 1"/>
          <p:cNvSpPr>
            <a:spLocks noGrp="1"/>
          </p:cNvSpPr>
          <p:nvPr>
            <p:ph type="title"/>
          </p:nvPr>
        </p:nvSpPr>
        <p:spPr>
          <a:xfrm>
            <a:off x="760413" y="457200"/>
            <a:ext cx="7134225" cy="754063"/>
          </a:xfrm>
        </p:spPr>
        <p:txBody>
          <a:bodyPr/>
          <a:lstStyle/>
          <a:p>
            <a:r>
              <a:rPr lang="en-US" sz="3600" b="1" smtClean="0"/>
              <a:t>Challenges of Cyber Security</a:t>
            </a:r>
          </a:p>
        </p:txBody>
      </p:sp>
      <p:sp>
        <p:nvSpPr>
          <p:cNvPr id="13319" name="Rectangle 8"/>
          <p:cNvSpPr>
            <a:spLocks noChangeArrowheads="1"/>
          </p:cNvSpPr>
          <p:nvPr/>
        </p:nvSpPr>
        <p:spPr bwMode="auto">
          <a:xfrm>
            <a:off x="2496344" y="1219200"/>
            <a:ext cx="5989637" cy="8937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p>
            <a:pPr defTabSz="455613" eaLnBrk="0" fontAlgn="base" hangingPunct="0">
              <a:spcBef>
                <a:spcPct val="0"/>
              </a:spcBef>
              <a:spcAft>
                <a:spcPct val="0"/>
              </a:spcAft>
            </a:pPr>
            <a:r>
              <a:rPr lang="en-US" sz="2800" dirty="0">
                <a:solidFill>
                  <a:prstClr val="black"/>
                </a:solidFill>
                <a:cs typeface="Arial" pitchFamily="34" charset="0"/>
              </a:rPr>
              <a:t>Insufficient cyber security workers</a:t>
            </a:r>
          </a:p>
          <a:p>
            <a:pPr marL="969963" lvl="1" indent="-514350" defTabSz="455613" eaLnBrk="0" fontAlgn="base" hangingPunct="0">
              <a:spcBef>
                <a:spcPct val="0"/>
              </a:spcBef>
              <a:spcAft>
                <a:spcPct val="0"/>
              </a:spcAft>
              <a:buFontTx/>
              <a:buChar char="-"/>
            </a:pPr>
            <a:r>
              <a:rPr lang="en-US" sz="2400" dirty="0">
                <a:solidFill>
                  <a:prstClr val="black"/>
                </a:solidFill>
                <a:latin typeface="Times New Roman" pitchFamily="18" charset="0"/>
                <a:cs typeface="Times New Roman" pitchFamily="18" charset="0"/>
              </a:rPr>
              <a:t>A </a:t>
            </a:r>
            <a:r>
              <a:rPr lang="en-US" sz="2400" i="1" dirty="0">
                <a:solidFill>
                  <a:prstClr val="black"/>
                </a:solidFill>
                <a:latin typeface="Times New Roman" pitchFamily="18" charset="0"/>
                <a:cs typeface="Times New Roman" pitchFamily="18" charset="0"/>
              </a:rPr>
              <a:t>zero-unemployment</a:t>
            </a:r>
            <a:r>
              <a:rPr lang="en-US" sz="2400" dirty="0">
                <a:solidFill>
                  <a:prstClr val="black"/>
                </a:solidFill>
                <a:latin typeface="Times New Roman" pitchFamily="18" charset="0"/>
                <a:cs typeface="Times New Roman" pitchFamily="18" charset="0"/>
              </a:rPr>
              <a:t> job market?</a:t>
            </a:r>
          </a:p>
        </p:txBody>
      </p:sp>
      <p:pic>
        <p:nvPicPr>
          <p:cNvPr id="34818" name="Picture 2"/>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3049588" y="2511425"/>
            <a:ext cx="4883150" cy="3683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1" name="Rectangle 10"/>
          <p:cNvSpPr>
            <a:spLocks noChangeArrowheads="1"/>
          </p:cNvSpPr>
          <p:nvPr/>
        </p:nvSpPr>
        <p:spPr bwMode="auto">
          <a:xfrm>
            <a:off x="141288" y="2536825"/>
            <a:ext cx="2100262" cy="14462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pPr algn="ctr" defTabSz="455613" fontAlgn="base">
              <a:spcBef>
                <a:spcPct val="0"/>
              </a:spcBef>
              <a:spcAft>
                <a:spcPct val="0"/>
              </a:spcAft>
            </a:pPr>
            <a:r>
              <a:rPr lang="en-US" sz="2400">
                <a:solidFill>
                  <a:prstClr val="black"/>
                </a:solidFill>
                <a:latin typeface="Times New Roman" pitchFamily="18" charset="0"/>
                <a:cs typeface="Times New Roman" pitchFamily="18" charset="0"/>
              </a:rPr>
              <a:t>Alan Paller</a:t>
            </a:r>
          </a:p>
          <a:p>
            <a:pPr algn="ctr" defTabSz="455613" fontAlgn="base">
              <a:spcBef>
                <a:spcPct val="0"/>
              </a:spcBef>
              <a:spcAft>
                <a:spcPct val="0"/>
              </a:spcAft>
            </a:pPr>
            <a:r>
              <a:rPr lang="en-US" sz="2400">
                <a:solidFill>
                  <a:prstClr val="black"/>
                </a:solidFill>
                <a:latin typeface="Times New Roman" pitchFamily="18" charset="0"/>
                <a:cs typeface="Times New Roman" pitchFamily="18" charset="0"/>
              </a:rPr>
              <a:t>SANS</a:t>
            </a:r>
          </a:p>
          <a:p>
            <a:pPr algn="ctr" defTabSz="455613" fontAlgn="base">
              <a:spcBef>
                <a:spcPct val="0"/>
              </a:spcBef>
              <a:spcAft>
                <a:spcPct val="0"/>
              </a:spcAft>
            </a:pPr>
            <a:r>
              <a:rPr lang="en-US" sz="2400">
                <a:solidFill>
                  <a:prstClr val="black"/>
                </a:solidFill>
                <a:latin typeface="Times New Roman" pitchFamily="18" charset="0"/>
                <a:cs typeface="Times New Roman" pitchFamily="18" charset="0"/>
              </a:rPr>
              <a:t>(2011)</a:t>
            </a:r>
            <a:endParaRPr lang="en-US" sz="1400">
              <a:solidFill>
                <a:prstClr val="black"/>
              </a:solidFill>
              <a:latin typeface="Times New Roman" pitchFamily="18" charset="0"/>
              <a:cs typeface="Times New Roman" pitchFamily="18" charset="0"/>
            </a:endParaRPr>
          </a:p>
          <a:p>
            <a:pPr algn="ctr" defTabSz="455613" fontAlgn="base">
              <a:spcBef>
                <a:spcPct val="0"/>
              </a:spcBef>
              <a:spcAft>
                <a:spcPct val="0"/>
              </a:spcAft>
            </a:pPr>
            <a:r>
              <a:rPr lang="en-US" sz="1600">
                <a:solidFill>
                  <a:srgbClr val="1509AF"/>
                </a:solidFill>
                <a:latin typeface="Times New Roman" pitchFamily="18" charset="0"/>
                <a:cs typeface="Times New Roman" pitchFamily="18" charset="0"/>
              </a:rPr>
              <a:t>https://files.sans.org/</a:t>
            </a:r>
          </a:p>
        </p:txBody>
      </p:sp>
      <p:pic>
        <p:nvPicPr>
          <p:cNvPr id="34820" name="Picture 4" descr="http://www.sans.org/images/press/faculty/paller.jpg"/>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760413" y="4352925"/>
            <a:ext cx="1395412" cy="13985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 xmlns:p14="http://schemas.microsoft.com/office/powerpoint/2010/main" val="946083287"/>
      </p:ext>
    </p:extLst>
  </p:cSld>
  <p:clrMapOvr>
    <a:masterClrMapping/>
  </p:clrMapOvr>
  <p:transition spd="slow" advTm="11014"/>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4820"/>
                                        </p:tgtEl>
                                        <p:attrNameLst>
                                          <p:attrName>style.visibility</p:attrName>
                                        </p:attrNameLst>
                                      </p:cBhvr>
                                      <p:to>
                                        <p:strVal val="visible"/>
                                      </p:to>
                                    </p:set>
                                    <p:anim calcmode="lin" valueType="num">
                                      <p:cBhvr additive="base">
                                        <p:cTn id="11" dur="500" fill="hold"/>
                                        <p:tgtEl>
                                          <p:spTgt spid="34820"/>
                                        </p:tgtEl>
                                        <p:attrNameLst>
                                          <p:attrName>ppt_x</p:attrName>
                                        </p:attrNameLst>
                                      </p:cBhvr>
                                      <p:tavLst>
                                        <p:tav tm="0">
                                          <p:val>
                                            <p:strVal val="#ppt_x"/>
                                          </p:val>
                                        </p:tav>
                                        <p:tav tm="100000">
                                          <p:val>
                                            <p:strVal val="#ppt_x"/>
                                          </p:val>
                                        </p:tav>
                                      </p:tavLst>
                                    </p:anim>
                                    <p:anim calcmode="lin" valueType="num">
                                      <p:cBhvr additive="base">
                                        <p:cTn id="12" dur="500" fill="hold"/>
                                        <p:tgtEl>
                                          <p:spTgt spid="34820"/>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4818"/>
                                        </p:tgtEl>
                                        <p:attrNameLst>
                                          <p:attrName>style.visibility</p:attrName>
                                        </p:attrNameLst>
                                      </p:cBhvr>
                                      <p:to>
                                        <p:strVal val="visible"/>
                                      </p:to>
                                    </p:set>
                                    <p:anim calcmode="lin" valueType="num">
                                      <p:cBhvr additive="base">
                                        <p:cTn id="15" dur="500" fill="hold"/>
                                        <p:tgtEl>
                                          <p:spTgt spid="34818"/>
                                        </p:tgtEl>
                                        <p:attrNameLst>
                                          <p:attrName>ppt_x</p:attrName>
                                        </p:attrNameLst>
                                      </p:cBhvr>
                                      <p:tavLst>
                                        <p:tav tm="0">
                                          <p:val>
                                            <p:strVal val="#ppt_x"/>
                                          </p:val>
                                        </p:tav>
                                        <p:tav tm="100000">
                                          <p:val>
                                            <p:strVal val="#ppt_x"/>
                                          </p:val>
                                        </p:tav>
                                      </p:tavLst>
                                    </p:anim>
                                    <p:anim calcmode="lin" valueType="num">
                                      <p:cBhvr additive="base">
                                        <p:cTn id="16" dur="500" fill="hold"/>
                                        <p:tgtEl>
                                          <p:spTgt spid="348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Title 1"/>
          <p:cNvSpPr>
            <a:spLocks noGrp="1"/>
          </p:cNvSpPr>
          <p:nvPr>
            <p:ph type="title"/>
          </p:nvPr>
        </p:nvSpPr>
        <p:spPr>
          <a:xfrm>
            <a:off x="782638" y="457200"/>
            <a:ext cx="7218362" cy="752475"/>
          </a:xfrm>
        </p:spPr>
        <p:txBody>
          <a:bodyPr/>
          <a:lstStyle/>
          <a:p>
            <a:r>
              <a:rPr lang="en-US" sz="3600" b="1" smtClean="0"/>
              <a:t>Challenges of Cyber Security</a:t>
            </a:r>
          </a:p>
        </p:txBody>
      </p:sp>
      <p:sp>
        <p:nvSpPr>
          <p:cNvPr id="14" name="Date Placeholder 13"/>
          <p:cNvSpPr>
            <a:spLocks noGrp="1"/>
          </p:cNvSpPr>
          <p:nvPr>
            <p:ph type="dt" sz="quarter" idx="10"/>
          </p:nvPr>
        </p:nvSpPr>
        <p:spPr/>
        <p:txBody>
          <a:bodyPr/>
          <a:lstStyle/>
          <a:p>
            <a:pPr>
              <a:defRPr/>
            </a:pPr>
            <a:r>
              <a:rPr lang="en-US">
                <a:solidFill>
                  <a:prstClr val="black">
                    <a:tint val="75000"/>
                  </a:prstClr>
                </a:solidFill>
              </a:rPr>
              <a:t>5/8/2013</a:t>
            </a:r>
          </a:p>
        </p:txBody>
      </p:sp>
      <p:sp>
        <p:nvSpPr>
          <p:cNvPr id="15" name="Slide Number Placeholder 14"/>
          <p:cNvSpPr>
            <a:spLocks noGrp="1"/>
          </p:cNvSpPr>
          <p:nvPr>
            <p:ph type="sldNum" sz="quarter" idx="12"/>
          </p:nvPr>
        </p:nvSpPr>
        <p:spPr/>
        <p:txBody>
          <a:bodyPr/>
          <a:lstStyle/>
          <a:p>
            <a:pPr>
              <a:defRPr/>
            </a:pPr>
            <a:fld id="{ECC270ED-AACB-473D-9E90-F7DFC27D41EC}" type="slidenum">
              <a:rPr lang="en-US">
                <a:solidFill>
                  <a:prstClr val="black">
                    <a:tint val="75000"/>
                  </a:prstClr>
                </a:solidFill>
              </a:rPr>
              <a:pPr>
                <a:defRPr/>
              </a:pPr>
              <a:t>89</a:t>
            </a:fld>
            <a:endParaRPr lang="en-US" dirty="0">
              <a:solidFill>
                <a:prstClr val="black">
                  <a:tint val="75000"/>
                </a:prstClr>
              </a:solidFill>
            </a:endParaRPr>
          </a:p>
        </p:txBody>
      </p:sp>
      <p:sp>
        <p:nvSpPr>
          <p:cNvPr id="16" name="Footer Placeholder 15"/>
          <p:cNvSpPr>
            <a:spLocks noGrp="1"/>
          </p:cNvSpPr>
          <p:nvPr>
            <p:ph type="ftr" sz="quarter" idx="11"/>
          </p:nvPr>
        </p:nvSpPr>
        <p:spPr/>
        <p:txBody>
          <a:bodyPr/>
          <a:lstStyle/>
          <a:p>
            <a:pPr>
              <a:defRPr/>
            </a:pPr>
            <a:r>
              <a:rPr lang="en-US">
                <a:solidFill>
                  <a:prstClr val="black">
                    <a:tint val="75000"/>
                  </a:prstClr>
                </a:solidFill>
              </a:rPr>
              <a:t>UHCL-CSI</a:t>
            </a:r>
          </a:p>
        </p:txBody>
      </p:sp>
      <p:sp>
        <p:nvSpPr>
          <p:cNvPr id="14343" name="Rectangle 8"/>
          <p:cNvSpPr>
            <a:spLocks noChangeArrowheads="1"/>
          </p:cNvSpPr>
          <p:nvPr/>
        </p:nvSpPr>
        <p:spPr bwMode="auto">
          <a:xfrm>
            <a:off x="909955" y="1297623"/>
            <a:ext cx="7121525" cy="4619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pPr marL="514350" indent="-514350" defTabSz="455613" eaLnBrk="0" fontAlgn="base" hangingPunct="0">
              <a:spcBef>
                <a:spcPct val="0"/>
              </a:spcBef>
              <a:spcAft>
                <a:spcPct val="0"/>
              </a:spcAft>
              <a:buFont typeface="Arial" pitchFamily="34" charset="0"/>
              <a:buChar char="•"/>
            </a:pPr>
            <a:r>
              <a:rPr lang="en-US" sz="2400" dirty="0">
                <a:solidFill>
                  <a:prstClr val="black"/>
                </a:solidFill>
                <a:latin typeface="Times New Roman" pitchFamily="18" charset="0"/>
                <a:cs typeface="Times New Roman" pitchFamily="18" charset="0"/>
              </a:rPr>
              <a:t>SANS Four Quadrants of Security Skills (2011)</a:t>
            </a:r>
          </a:p>
        </p:txBody>
      </p:sp>
      <p:pic>
        <p:nvPicPr>
          <p:cNvPr id="14344" name="Picture 2"/>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1143000" y="1759585"/>
            <a:ext cx="6858000" cy="47625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 xmlns:p14="http://schemas.microsoft.com/office/powerpoint/2010/main" val="639260052"/>
      </p:ext>
    </p:extLst>
  </p:cSld>
  <p:clrMapOvr>
    <a:masterClrMapping/>
  </p:clrMapOvr>
  <p:transition spd="slow" advTm="11014"/>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idx="4294967295"/>
          </p:nvPr>
        </p:nvSpPr>
        <p:spPr>
          <a:xfrm>
            <a:off x="323717" y="388841"/>
            <a:ext cx="8013698" cy="620706"/>
          </a:xfrm>
        </p:spPr>
        <p:txBody>
          <a:bodyPr tIns="41473">
            <a:noAutofit/>
          </a:bodyPr>
          <a:lstStyle/>
          <a:p>
            <a:r>
              <a:rPr lang="en-US" sz="4800" dirty="0" smtClean="0"/>
              <a:t>Cyber Security Objectives</a:t>
            </a:r>
          </a:p>
        </p:txBody>
      </p:sp>
      <p:sp>
        <p:nvSpPr>
          <p:cNvPr id="16387" name="Rectangle 4"/>
          <p:cNvSpPr>
            <a:spLocks noChangeArrowheads="1"/>
          </p:cNvSpPr>
          <p:nvPr/>
        </p:nvSpPr>
        <p:spPr bwMode="auto">
          <a:xfrm>
            <a:off x="1809757" y="3456363"/>
            <a:ext cx="1751686" cy="6356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56160" tIns="23040" rIns="56160" bIns="23040">
            <a:spAutoFit/>
          </a:bodyPr>
          <a:lstStyle/>
          <a:p>
            <a:pPr algn="ctr" defTabSz="812172" eaLnBrk="0">
              <a:lnSpc>
                <a:spcPct val="87000"/>
              </a:lnSpc>
            </a:pPr>
            <a:r>
              <a:rPr lang="en-US" sz="2200" b="1">
                <a:solidFill>
                  <a:srgbClr val="000000"/>
                </a:solidFill>
              </a:rPr>
              <a:t>INTEGRITY</a:t>
            </a:r>
          </a:p>
          <a:p>
            <a:pPr algn="ctr" defTabSz="812172" eaLnBrk="0">
              <a:lnSpc>
                <a:spcPct val="87000"/>
              </a:lnSpc>
            </a:pPr>
            <a:r>
              <a:rPr lang="en-US" sz="2200" b="1">
                <a:solidFill>
                  <a:srgbClr val="000000"/>
                </a:solidFill>
              </a:rPr>
              <a:t>authenticity</a:t>
            </a:r>
          </a:p>
        </p:txBody>
      </p:sp>
      <p:sp>
        <p:nvSpPr>
          <p:cNvPr id="16388" name="Rectangle 5"/>
          <p:cNvSpPr>
            <a:spLocks noChangeArrowheads="1"/>
          </p:cNvSpPr>
          <p:nvPr/>
        </p:nvSpPr>
        <p:spPr bwMode="auto">
          <a:xfrm>
            <a:off x="6482781" y="3456363"/>
            <a:ext cx="2024838" cy="6356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56160" tIns="23040" rIns="56160" bIns="23040">
            <a:spAutoFit/>
          </a:bodyPr>
          <a:lstStyle/>
          <a:p>
            <a:pPr algn="ctr" defTabSz="812172" eaLnBrk="0">
              <a:lnSpc>
                <a:spcPct val="87000"/>
              </a:lnSpc>
            </a:pPr>
            <a:r>
              <a:rPr lang="en-US" sz="2200" b="1">
                <a:solidFill>
                  <a:srgbClr val="000000"/>
                </a:solidFill>
              </a:rPr>
              <a:t>AVAILABILITY</a:t>
            </a:r>
          </a:p>
          <a:p>
            <a:pPr algn="ctr" defTabSz="812172" eaLnBrk="0">
              <a:lnSpc>
                <a:spcPct val="87000"/>
              </a:lnSpc>
            </a:pPr>
            <a:r>
              <a:rPr lang="en-US" sz="2200" b="1">
                <a:solidFill>
                  <a:srgbClr val="000000"/>
                </a:solidFill>
              </a:rPr>
              <a:t>access</a:t>
            </a:r>
          </a:p>
        </p:txBody>
      </p:sp>
      <p:grpSp>
        <p:nvGrpSpPr>
          <p:cNvPr id="16389" name="Group 6"/>
          <p:cNvGrpSpPr>
            <a:grpSpLocks/>
          </p:cNvGrpSpPr>
          <p:nvPr/>
        </p:nvGrpSpPr>
        <p:grpSpPr bwMode="auto">
          <a:xfrm>
            <a:off x="3604321" y="2115583"/>
            <a:ext cx="2697120" cy="1601448"/>
            <a:chOff x="1917" y="1988"/>
            <a:chExt cx="1873" cy="1112"/>
          </a:xfrm>
        </p:grpSpPr>
        <p:sp>
          <p:nvSpPr>
            <p:cNvPr id="16397" name="Oval 7"/>
            <p:cNvSpPr>
              <a:spLocks noChangeArrowheads="1"/>
            </p:cNvSpPr>
            <p:nvPr/>
          </p:nvSpPr>
          <p:spPr bwMode="auto">
            <a:xfrm>
              <a:off x="2676" y="1988"/>
              <a:ext cx="1114" cy="1112"/>
            </a:xfrm>
            <a:prstGeom prst="ellipse">
              <a:avLst/>
            </a:prstGeom>
            <a:noFill/>
            <a:ln w="50800">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solidFill>
                  <a:srgbClr val="000000"/>
                </a:solidFill>
              </a:endParaRPr>
            </a:p>
          </p:txBody>
        </p:sp>
        <p:sp>
          <p:nvSpPr>
            <p:cNvPr id="16398" name="Oval 8"/>
            <p:cNvSpPr>
              <a:spLocks noChangeArrowheads="1"/>
            </p:cNvSpPr>
            <p:nvPr/>
          </p:nvSpPr>
          <p:spPr bwMode="auto">
            <a:xfrm>
              <a:off x="1917" y="1988"/>
              <a:ext cx="1114" cy="1112"/>
            </a:xfrm>
            <a:prstGeom prst="ellipse">
              <a:avLst/>
            </a:prstGeom>
            <a:noFill/>
            <a:ln w="50800">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solidFill>
                  <a:srgbClr val="000000"/>
                </a:solidFill>
              </a:endParaRPr>
            </a:p>
          </p:txBody>
        </p:sp>
      </p:grpSp>
      <p:sp>
        <p:nvSpPr>
          <p:cNvPr id="16390" name="Rectangle 9"/>
          <p:cNvSpPr>
            <a:spLocks noChangeArrowheads="1"/>
          </p:cNvSpPr>
          <p:nvPr/>
        </p:nvSpPr>
        <p:spPr bwMode="auto">
          <a:xfrm>
            <a:off x="3593732" y="4493272"/>
            <a:ext cx="2718297" cy="6356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56160" tIns="23040" rIns="56160" bIns="23040">
            <a:spAutoFit/>
          </a:bodyPr>
          <a:lstStyle/>
          <a:p>
            <a:pPr algn="ctr" defTabSz="812172" eaLnBrk="0">
              <a:lnSpc>
                <a:spcPct val="87000"/>
              </a:lnSpc>
            </a:pPr>
            <a:r>
              <a:rPr lang="en-US" sz="2200" b="1">
                <a:solidFill>
                  <a:srgbClr val="000000"/>
                </a:solidFill>
              </a:rPr>
              <a:t>CONFIDENTIALITY</a:t>
            </a:r>
          </a:p>
          <a:p>
            <a:pPr algn="ctr" defTabSz="812172" eaLnBrk="0">
              <a:lnSpc>
                <a:spcPct val="87000"/>
              </a:lnSpc>
            </a:pPr>
            <a:r>
              <a:rPr lang="en-US" sz="2200" b="1">
                <a:solidFill>
                  <a:srgbClr val="000000"/>
                </a:solidFill>
              </a:rPr>
              <a:t>disclosure</a:t>
            </a:r>
          </a:p>
        </p:txBody>
      </p:sp>
      <p:sp>
        <p:nvSpPr>
          <p:cNvPr id="16391" name="Oval 10"/>
          <p:cNvSpPr>
            <a:spLocks noChangeArrowheads="1"/>
          </p:cNvSpPr>
          <p:nvPr/>
        </p:nvSpPr>
        <p:spPr bwMode="auto">
          <a:xfrm>
            <a:off x="4145761" y="2687322"/>
            <a:ext cx="1602720" cy="1601448"/>
          </a:xfrm>
          <a:prstGeom prst="ellipse">
            <a:avLst/>
          </a:prstGeom>
          <a:noFill/>
          <a:ln w="50800">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lIns="82945" tIns="41473" rIns="82945" bIns="41473" anchor="ctr"/>
          <a:lstStyle/>
          <a:p>
            <a:endParaRPr lang="en-US">
              <a:solidFill>
                <a:srgbClr val="000000"/>
              </a:solidFill>
            </a:endParaRPr>
          </a:p>
        </p:txBody>
      </p:sp>
      <p:sp>
        <p:nvSpPr>
          <p:cNvPr id="16392" name="Oval 11"/>
          <p:cNvSpPr>
            <a:spLocks noChangeArrowheads="1"/>
          </p:cNvSpPr>
          <p:nvPr/>
        </p:nvSpPr>
        <p:spPr bwMode="auto">
          <a:xfrm>
            <a:off x="4151521" y="1551043"/>
            <a:ext cx="1602720" cy="1601448"/>
          </a:xfrm>
          <a:prstGeom prst="ellipse">
            <a:avLst/>
          </a:prstGeom>
          <a:noFill/>
          <a:ln w="50800">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lIns="82945" tIns="41473" rIns="82945" bIns="41473" anchor="ctr"/>
          <a:lstStyle/>
          <a:p>
            <a:endParaRPr lang="en-US">
              <a:solidFill>
                <a:srgbClr val="000000"/>
              </a:solidFill>
            </a:endParaRPr>
          </a:p>
        </p:txBody>
      </p:sp>
      <p:sp>
        <p:nvSpPr>
          <p:cNvPr id="16393" name="Rectangle 12"/>
          <p:cNvSpPr>
            <a:spLocks noChangeArrowheads="1"/>
          </p:cNvSpPr>
          <p:nvPr/>
        </p:nvSpPr>
        <p:spPr bwMode="auto">
          <a:xfrm>
            <a:off x="5954174" y="1009547"/>
            <a:ext cx="1259015" cy="69082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82082" tIns="40321" rIns="82082" bIns="40321">
            <a:spAutoFit/>
          </a:bodyPr>
          <a:lstStyle/>
          <a:p>
            <a:pPr algn="ctr" defTabSz="812172" eaLnBrk="0">
              <a:lnSpc>
                <a:spcPct val="90000"/>
              </a:lnSpc>
            </a:pPr>
            <a:r>
              <a:rPr lang="en-US" sz="2200" b="1">
                <a:solidFill>
                  <a:srgbClr val="000000"/>
                </a:solidFill>
              </a:rPr>
              <a:t>USAGE</a:t>
            </a:r>
          </a:p>
          <a:p>
            <a:pPr algn="ctr" defTabSz="812172" eaLnBrk="0">
              <a:lnSpc>
                <a:spcPct val="90000"/>
              </a:lnSpc>
            </a:pPr>
            <a:r>
              <a:rPr lang="en-US" sz="2200" b="1">
                <a:solidFill>
                  <a:srgbClr val="000000"/>
                </a:solidFill>
              </a:rPr>
              <a:t>purpose</a:t>
            </a:r>
          </a:p>
        </p:txBody>
      </p:sp>
      <p:sp>
        <p:nvSpPr>
          <p:cNvPr id="11269" name="Slide Number Placeholder 4"/>
          <p:cNvSpPr txBox="1">
            <a:spLocks noGrp="1"/>
          </p:cNvSpPr>
          <p:nvPr/>
        </p:nvSpPr>
        <p:spPr bwMode="auto">
          <a:xfrm>
            <a:off x="6554880" y="6247376"/>
            <a:ext cx="2128320" cy="470930"/>
          </a:xfrm>
          <a:prstGeom prst="rect">
            <a:avLst/>
          </a:prstGeom>
          <a:noFill/>
          <a:ln w="54720">
            <a:round/>
            <a:headEnd/>
            <a:tailEnd/>
          </a:ln>
        </p:spPr>
        <p:txBody>
          <a:bodyPr lIns="0" tIns="0" rIns="0" bIns="0"/>
          <a:lstStyle/>
          <a:p>
            <a:pPr algn="r">
              <a:lnSpc>
                <a:spcPct val="101000"/>
              </a:lnSpc>
              <a:tabLst>
                <a:tab pos="656650" algn="l"/>
                <a:tab pos="1313299" algn="l"/>
                <a:tab pos="1969949" algn="l"/>
              </a:tabLst>
              <a:defRPr/>
            </a:pPr>
            <a:fld id="{F53A685E-74AF-463F-A850-EFB2DD2EE77E}" type="slidenum">
              <a:rPr lang="en-GB" sz="1300">
                <a:solidFill>
                  <a:srgbClr val="000000"/>
                </a:solidFill>
              </a:rPr>
              <a:pPr algn="r">
                <a:lnSpc>
                  <a:spcPct val="101000"/>
                </a:lnSpc>
                <a:tabLst>
                  <a:tab pos="656650" algn="l"/>
                  <a:tab pos="1313299" algn="l"/>
                  <a:tab pos="1969949" algn="l"/>
                </a:tabLst>
                <a:defRPr/>
              </a:pPr>
              <a:t>9</a:t>
            </a:fld>
            <a:endParaRPr lang="en-GB" sz="1300" dirty="0">
              <a:solidFill>
                <a:srgbClr val="000000"/>
              </a:solidFill>
            </a:endParaRPr>
          </a:p>
        </p:txBody>
      </p:sp>
    </p:spTree>
    <p:extLst>
      <p:ext uri="{BB962C8B-B14F-4D97-AF65-F5344CB8AC3E}">
        <p14:creationId xmlns="" xmlns:p14="http://schemas.microsoft.com/office/powerpoint/2010/main" val="3523886609"/>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Title 1"/>
          <p:cNvSpPr>
            <a:spLocks noGrp="1"/>
          </p:cNvSpPr>
          <p:nvPr>
            <p:ph type="title"/>
          </p:nvPr>
        </p:nvSpPr>
        <p:spPr>
          <a:xfrm>
            <a:off x="967105" y="76200"/>
            <a:ext cx="7064375" cy="754062"/>
          </a:xfrm>
        </p:spPr>
        <p:txBody>
          <a:bodyPr/>
          <a:lstStyle/>
          <a:p>
            <a:r>
              <a:rPr lang="en-US" sz="3600" b="1" dirty="0" smtClean="0"/>
              <a:t>Challenges of Cyber Security</a:t>
            </a:r>
          </a:p>
        </p:txBody>
      </p:sp>
      <p:sp>
        <p:nvSpPr>
          <p:cNvPr id="16" name="Footer Placeholder 15"/>
          <p:cNvSpPr>
            <a:spLocks noGrp="1"/>
          </p:cNvSpPr>
          <p:nvPr>
            <p:ph type="ftr" sz="quarter" idx="11"/>
          </p:nvPr>
        </p:nvSpPr>
        <p:spPr>
          <a:xfrm>
            <a:off x="3124200" y="6027737"/>
            <a:ext cx="2895600" cy="365125"/>
          </a:xfrm>
        </p:spPr>
        <p:txBody>
          <a:bodyPr/>
          <a:lstStyle/>
          <a:p>
            <a:pPr>
              <a:defRPr/>
            </a:pPr>
            <a:r>
              <a:rPr lang="en-US">
                <a:solidFill>
                  <a:prstClr val="black">
                    <a:tint val="75000"/>
                  </a:prstClr>
                </a:solidFill>
              </a:rPr>
              <a:t>UHCL-CSI</a:t>
            </a:r>
          </a:p>
        </p:txBody>
      </p:sp>
      <p:sp>
        <p:nvSpPr>
          <p:cNvPr id="15367" name="Rectangle 8"/>
          <p:cNvSpPr>
            <a:spLocks noChangeArrowheads="1"/>
          </p:cNvSpPr>
          <p:nvPr/>
        </p:nvSpPr>
        <p:spPr bwMode="auto">
          <a:xfrm>
            <a:off x="1011237" y="830261"/>
            <a:ext cx="7121525" cy="4619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pPr marL="514350" indent="-514350" defTabSz="455613" eaLnBrk="0" fontAlgn="base" hangingPunct="0">
              <a:spcBef>
                <a:spcPct val="0"/>
              </a:spcBef>
              <a:spcAft>
                <a:spcPct val="0"/>
              </a:spcAft>
              <a:buFont typeface="Arial" pitchFamily="34" charset="0"/>
              <a:buChar char="•"/>
            </a:pPr>
            <a:r>
              <a:rPr lang="en-US" sz="2400" dirty="0">
                <a:solidFill>
                  <a:prstClr val="black"/>
                </a:solidFill>
                <a:latin typeface="Times New Roman" pitchFamily="18" charset="0"/>
                <a:cs typeface="Times New Roman" pitchFamily="18" charset="0"/>
              </a:rPr>
              <a:t>SANS Four Quadrants of Security Skills</a:t>
            </a:r>
          </a:p>
        </p:txBody>
      </p:sp>
      <p:pic>
        <p:nvPicPr>
          <p:cNvPr id="15368" name="Picture 2"/>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1143000" y="1447800"/>
            <a:ext cx="6858000" cy="51339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 xmlns:p14="http://schemas.microsoft.com/office/powerpoint/2010/main" val="3752653585"/>
      </p:ext>
    </p:extLst>
  </p:cSld>
  <p:clrMapOvr>
    <a:masterClrMapping/>
  </p:clrMapOvr>
  <p:transition spd="slow" advTm="11014"/>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p:txBody>
          <a:bodyPr/>
          <a:lstStyle/>
          <a:p>
            <a:endParaRPr lang="en-US" smtClean="0"/>
          </a:p>
        </p:txBody>
      </p:sp>
      <p:pic>
        <p:nvPicPr>
          <p:cNvPr id="18435" name="Content Placeholder 3"/>
          <p:cNvPicPr>
            <a:picLocks noGrp="1"/>
          </p:cNvPicPr>
          <p:nvPr>
            <p:ph idx="1"/>
          </p:nvPr>
        </p:nvPicPr>
        <p:blipFill>
          <a:blip r:embed="rId3">
            <a:extLst>
              <a:ext uri="{28A0092B-C50C-407E-A947-70E740481C1C}">
                <a14:useLocalDpi xmlns="" xmlns:a14="http://schemas.microsoft.com/office/drawing/2010/main" val="0"/>
              </a:ext>
            </a:extLst>
          </a:blip>
          <a:srcRect/>
          <a:stretch>
            <a:fillRect/>
          </a:stretch>
        </p:blipFill>
        <p:spPr>
          <a:xfrm>
            <a:off x="0" y="0"/>
            <a:ext cx="9144000" cy="6858000"/>
          </a:xfrm>
        </p:spPr>
      </p:pic>
      <p:sp>
        <p:nvSpPr>
          <p:cNvPr id="18436" name="Rectangle 2"/>
          <p:cNvSpPr>
            <a:spLocks noChangeArrowheads="1"/>
          </p:cNvSpPr>
          <p:nvPr/>
        </p:nvSpPr>
        <p:spPr bwMode="auto">
          <a:xfrm>
            <a:off x="611188" y="511146"/>
            <a:ext cx="7875587"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spAutoFit/>
          </a:bodyPr>
          <a:lstStyle/>
          <a:p>
            <a:pPr fontAlgn="base">
              <a:spcBef>
                <a:spcPct val="0"/>
              </a:spcBef>
              <a:spcAft>
                <a:spcPct val="0"/>
              </a:spcAft>
            </a:pPr>
            <a:r>
              <a:rPr lang="en-US" sz="1400" b="1" dirty="0">
                <a:solidFill>
                  <a:srgbClr val="C00000"/>
                </a:solidFill>
                <a:latin typeface="Tahoma" pitchFamily="34" charset="0"/>
                <a:ea typeface="Times New Roman" pitchFamily="18" charset="0"/>
                <a:cs typeface="Tahoma" pitchFamily="34" charset="0"/>
              </a:rPr>
              <a:t>The</a:t>
            </a:r>
            <a:r>
              <a:rPr lang="en-US" sz="2000" b="1" dirty="0">
                <a:solidFill>
                  <a:srgbClr val="C00000"/>
                </a:solidFill>
                <a:latin typeface="Tahoma" pitchFamily="34" charset="0"/>
                <a:ea typeface="Times New Roman" pitchFamily="18" charset="0"/>
                <a:cs typeface="Tahoma" pitchFamily="34" charset="0"/>
              </a:rPr>
              <a:t> Texas </a:t>
            </a:r>
            <a:r>
              <a:rPr lang="en-US" sz="1400" b="1" dirty="0" err="1">
                <a:solidFill>
                  <a:srgbClr val="C00000"/>
                </a:solidFill>
                <a:latin typeface="Tahoma" pitchFamily="34" charset="0"/>
                <a:ea typeface="Times New Roman" pitchFamily="18" charset="0"/>
                <a:cs typeface="Tahoma" pitchFamily="34" charset="0"/>
              </a:rPr>
              <a:t>Cybersecurity</a:t>
            </a:r>
            <a:r>
              <a:rPr lang="en-US" sz="1400" b="1" dirty="0">
                <a:solidFill>
                  <a:srgbClr val="C00000"/>
                </a:solidFill>
                <a:latin typeface="Tahoma" pitchFamily="34" charset="0"/>
                <a:ea typeface="Times New Roman" pitchFamily="18" charset="0"/>
                <a:cs typeface="Tahoma" pitchFamily="34" charset="0"/>
              </a:rPr>
              <a:t> Education and Economic Development Council (TCEEDC)</a:t>
            </a:r>
            <a:endParaRPr lang="en-US" sz="2000" dirty="0">
              <a:solidFill>
                <a:srgbClr val="C00000"/>
              </a:solidFill>
              <a:latin typeface="Arial" pitchFamily="34" charset="0"/>
              <a:ea typeface="Times New Roman" pitchFamily="18" charset="0"/>
              <a:cs typeface="Arial" pitchFamily="34" charset="0"/>
            </a:endParaRPr>
          </a:p>
        </p:txBody>
      </p:sp>
    </p:spTree>
    <p:extLst>
      <p:ext uri="{BB962C8B-B14F-4D97-AF65-F5344CB8AC3E}">
        <p14:creationId xmlns="" xmlns:p14="http://schemas.microsoft.com/office/powerpoint/2010/main" val="1183899709"/>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743200" y="5379254"/>
            <a:ext cx="4191000" cy="1089427"/>
          </a:xfrm>
          <a:prstGeom prst="rect">
            <a:avLst/>
          </a:prstGeom>
        </p:spPr>
        <p:txBody>
          <a:bodyPr/>
          <a:lstStyle>
            <a:lvl1pPr algn="l" defTabSz="914400" rtl="0" eaLnBrk="1" latinLnBrk="0" hangingPunct="1">
              <a:spcBef>
                <a:spcPct val="0"/>
              </a:spcBef>
              <a:buNone/>
              <a:defRPr sz="2800" kern="1200" cap="all" baseline="0">
                <a:solidFill>
                  <a:schemeClr val="tx1"/>
                </a:solidFill>
                <a:latin typeface="+mj-lt"/>
                <a:ea typeface="+mj-ea"/>
                <a:cs typeface="+mj-cs"/>
              </a:defRPr>
            </a:lvl1pPr>
          </a:lstStyle>
          <a:p>
            <a:r>
              <a:rPr lang="bn-BD" sz="3600" b="1" dirty="0" smtClean="0">
                <a:solidFill>
                  <a:srgbClr val="000000"/>
                </a:solidFill>
              </a:rPr>
              <a:t>সাইবার নিরাপত্তা</a:t>
            </a:r>
            <a:r>
              <a:rPr lang="en-US" sz="4800" b="1" dirty="0" smtClean="0">
                <a:solidFill>
                  <a:srgbClr val="000000"/>
                </a:solidFill>
              </a:rPr>
              <a:t> </a:t>
            </a:r>
            <a:endParaRPr lang="en-US" sz="4800" b="1" dirty="0">
              <a:solidFill>
                <a:srgbClr val="000000"/>
              </a:solidFill>
            </a:endParaRPr>
          </a:p>
        </p:txBody>
      </p:sp>
      <p:sp>
        <p:nvSpPr>
          <p:cNvPr id="3" name="Title 1"/>
          <p:cNvSpPr txBox="1">
            <a:spLocks/>
          </p:cNvSpPr>
          <p:nvPr/>
        </p:nvSpPr>
        <p:spPr>
          <a:xfrm>
            <a:off x="350520" y="1905000"/>
            <a:ext cx="8763000" cy="761999"/>
          </a:xfrm>
          <a:prstGeom prst="rect">
            <a:avLst/>
          </a:prstGeom>
        </p:spPr>
        <p:txBody>
          <a:bodyPr vert="horz" lIns="91440" tIns="45720" rIns="91440" bIns="0" rtlCol="0" anchor="b">
            <a:noAutofit/>
          </a:bodyPr>
          <a:lstStyle>
            <a:lvl1pPr algn="l" defTabSz="914400" rtl="0" eaLnBrk="1" latinLnBrk="0" hangingPunct="1">
              <a:spcBef>
                <a:spcPct val="0"/>
              </a:spcBef>
              <a:buNone/>
              <a:defRPr kumimoji="0" lang="en-US" sz="2800" b="0" i="0" u="none" strike="noStrike" kern="1200" cap="all" spc="0" normalizeH="0" baseline="0" noProof="0" dirty="0" smtClean="0">
                <a:ln>
                  <a:noFill/>
                </a:ln>
                <a:solidFill>
                  <a:srgbClr val="FFFFFF"/>
                </a:solidFill>
                <a:effectLst/>
                <a:uLnTx/>
                <a:uFillTx/>
                <a:latin typeface="+mj-lt"/>
                <a:ea typeface="+mj-ea"/>
                <a:cs typeface="+mj-cs"/>
              </a:defRPr>
            </a:lvl1pPr>
          </a:lstStyle>
          <a:p>
            <a:r>
              <a:rPr lang="bn-BD" sz="3600" b="1" dirty="0" smtClean="0">
                <a:solidFill>
                  <a:srgbClr val="000000"/>
                </a:solidFill>
              </a:rPr>
              <a:t>শেষ কথা </a:t>
            </a:r>
            <a:r>
              <a:rPr lang="en-US" sz="3600" b="1" dirty="0" smtClean="0">
                <a:solidFill>
                  <a:srgbClr val="000000"/>
                </a:solidFill>
              </a:rPr>
              <a:t>… … … </a:t>
            </a:r>
            <a:endParaRPr lang="bn-BD" sz="2000" b="1" cap="none" dirty="0">
              <a:solidFill>
                <a:srgbClr val="506E94"/>
              </a:solidFill>
            </a:endParaRPr>
          </a:p>
        </p:txBody>
      </p:sp>
      <p:pic>
        <p:nvPicPr>
          <p:cNvPr id="11266" name="Picture 2"/>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6705600" y="3505200"/>
            <a:ext cx="2438400" cy="3048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4255503402"/>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914400"/>
            <a:ext cx="4953000" cy="1089427"/>
          </a:xfrm>
        </p:spPr>
        <p:txBody>
          <a:bodyPr/>
          <a:lstStyle/>
          <a:p>
            <a:r>
              <a:rPr lang="bn-BD" sz="4400" b="1" dirty="0" smtClean="0">
                <a:solidFill>
                  <a:schemeClr val="tx1"/>
                </a:solidFill>
              </a:rPr>
              <a:t>সাইবার নিরাপত্তা</a:t>
            </a:r>
            <a:endParaRPr lang="en-US" sz="4400" b="1" dirty="0">
              <a:solidFill>
                <a:schemeClr val="tx1"/>
              </a:solidFill>
            </a:endParaRPr>
          </a:p>
        </p:txBody>
      </p:sp>
      <p:sp>
        <p:nvSpPr>
          <p:cNvPr id="5" name="Title 1"/>
          <p:cNvSpPr txBox="1">
            <a:spLocks/>
          </p:cNvSpPr>
          <p:nvPr/>
        </p:nvSpPr>
        <p:spPr>
          <a:xfrm>
            <a:off x="2476500" y="3810000"/>
            <a:ext cx="6324600" cy="2041227"/>
          </a:xfrm>
          <a:prstGeom prst="rect">
            <a:avLst/>
          </a:prstGeom>
        </p:spPr>
        <p:txBody>
          <a:bodyPr vert="horz" lIns="91440" tIns="45720" rIns="91440" bIns="0" rtlCol="0" anchor="b">
            <a:noAutofit/>
          </a:bodyPr>
          <a:lstStyle>
            <a:lvl1pPr algn="l" defTabSz="914400" rtl="0" eaLnBrk="1" latinLnBrk="0" hangingPunct="1">
              <a:spcBef>
                <a:spcPct val="0"/>
              </a:spcBef>
              <a:buNone/>
              <a:defRPr kumimoji="0" lang="en-US" sz="2800" b="0" i="0" u="none" strike="noStrike" kern="1200" cap="all" spc="0" normalizeH="0" baseline="0" noProof="0" dirty="0" smtClean="0">
                <a:ln>
                  <a:noFill/>
                </a:ln>
                <a:solidFill>
                  <a:srgbClr val="FFFFFF"/>
                </a:solidFill>
                <a:effectLst/>
                <a:uLnTx/>
                <a:uFillTx/>
                <a:latin typeface="+mj-lt"/>
                <a:ea typeface="+mj-ea"/>
                <a:cs typeface="+mj-cs"/>
              </a:defRPr>
            </a:lvl1pPr>
          </a:lstStyle>
          <a:p>
            <a:pPr marL="571500" indent="-571500">
              <a:buFont typeface="Wingdings" pitchFamily="2" charset="2"/>
              <a:buChar char="q"/>
            </a:pPr>
            <a:r>
              <a:rPr lang="en-US" sz="4400" b="1" cap="none" dirty="0" smtClean="0">
                <a:solidFill>
                  <a:srgbClr val="00B050"/>
                </a:solidFill>
              </a:rPr>
              <a:t>Individuals</a:t>
            </a:r>
          </a:p>
          <a:p>
            <a:pPr marL="571500" indent="-571500">
              <a:buFont typeface="Wingdings" pitchFamily="2" charset="2"/>
              <a:buChar char="q"/>
            </a:pPr>
            <a:r>
              <a:rPr lang="en-US" sz="4400" b="1" cap="none" dirty="0" smtClean="0">
                <a:solidFill>
                  <a:srgbClr val="00B050"/>
                </a:solidFill>
              </a:rPr>
              <a:t>Industry/Organizations</a:t>
            </a:r>
          </a:p>
          <a:p>
            <a:pPr marL="571500" indent="-571500">
              <a:buFont typeface="Wingdings" pitchFamily="2" charset="2"/>
              <a:buChar char="q"/>
            </a:pPr>
            <a:r>
              <a:rPr lang="en-US" sz="4400" b="1" cap="none" dirty="0" smtClean="0">
                <a:solidFill>
                  <a:schemeClr val="tx1"/>
                </a:solidFill>
              </a:rPr>
              <a:t>State/Country ???</a:t>
            </a:r>
            <a:endParaRPr lang="bn-BD" sz="3200" b="1" cap="none" dirty="0">
              <a:solidFill>
                <a:schemeClr val="tx1"/>
              </a:solidFill>
            </a:endParaRPr>
          </a:p>
        </p:txBody>
      </p:sp>
      <p:pic>
        <p:nvPicPr>
          <p:cNvPr id="6" name="Picture 5"/>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4419600" y="609600"/>
            <a:ext cx="2438400" cy="2438400"/>
          </a:xfrm>
          <a:prstGeom prst="rect">
            <a:avLst/>
          </a:prstGeom>
        </p:spPr>
      </p:pic>
    </p:spTree>
    <p:extLst>
      <p:ext uri="{BB962C8B-B14F-4D97-AF65-F5344CB8AC3E}">
        <p14:creationId xmlns="" xmlns:p14="http://schemas.microsoft.com/office/powerpoint/2010/main" val="3412912077"/>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2"/>
          <p:cNvSpPr>
            <a:spLocks noGrp="1" noChangeArrowheads="1"/>
          </p:cNvSpPr>
          <p:nvPr>
            <p:ph type="title"/>
          </p:nvPr>
        </p:nvSpPr>
        <p:spPr>
          <a:xfrm>
            <a:off x="1371600" y="304800"/>
            <a:ext cx="7239000" cy="1447800"/>
          </a:xfrm>
        </p:spPr>
        <p:txBody>
          <a:bodyPr/>
          <a:lstStyle/>
          <a:p>
            <a:r>
              <a:rPr lang="en-US" sz="4000" dirty="0"/>
              <a:t>Cyber war </a:t>
            </a:r>
            <a:br>
              <a:rPr lang="en-US" sz="4000" dirty="0"/>
            </a:br>
            <a:r>
              <a:rPr lang="en-US" sz="4000" dirty="0">
                <a:solidFill>
                  <a:srgbClr val="CC0000"/>
                </a:solidFill>
              </a:rPr>
              <a:t>Cyber Defense </a:t>
            </a:r>
            <a:r>
              <a:rPr lang="en-US" sz="4000" dirty="0" smtClean="0">
                <a:solidFill>
                  <a:srgbClr val="CC0000"/>
                </a:solidFill>
              </a:rPr>
              <a:t> </a:t>
            </a:r>
            <a:endParaRPr lang="en-US" sz="4000" dirty="0">
              <a:solidFill>
                <a:srgbClr val="CC0000"/>
              </a:solidFill>
            </a:endParaRPr>
          </a:p>
        </p:txBody>
      </p:sp>
      <p:pic>
        <p:nvPicPr>
          <p:cNvPr id="145416" name="Picture 8" descr="cyber-war"/>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609600" y="2209800"/>
            <a:ext cx="3733800" cy="2795588"/>
          </a:xfrm>
          <a:prstGeom prst="rect">
            <a:avLst/>
          </a:prstGeom>
          <a:noFill/>
          <a:extLst>
            <a:ext uri="{909E8E84-426E-40DD-AFC4-6F175D3DCCD1}">
              <a14:hiddenFill xmlns="" xmlns:a14="http://schemas.microsoft.com/office/drawing/2010/main">
                <a:solidFill>
                  <a:srgbClr val="FFFFFF"/>
                </a:solidFill>
              </a14:hiddenFill>
            </a:ext>
          </a:extLst>
        </p:spPr>
      </p:pic>
      <p:pic>
        <p:nvPicPr>
          <p:cNvPr id="145417" name="Picture 9" descr="cyberwar"/>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4953000" y="2203450"/>
            <a:ext cx="3733800" cy="2749550"/>
          </a:xfrm>
          <a:prstGeom prst="rect">
            <a:avLst/>
          </a:prstGeom>
          <a:noFill/>
          <a:extLst>
            <a:ext uri="{909E8E84-426E-40DD-AFC4-6F175D3DCCD1}">
              <a14:hiddenFill xmlns="" xmlns:a14="http://schemas.microsoft.com/office/drawing/2010/main">
                <a:solidFill>
                  <a:srgbClr val="FFFFFF"/>
                </a:solidFill>
              </a14:hiddenFill>
            </a:ext>
          </a:extLst>
        </p:spPr>
      </p:pic>
      <p:sp>
        <p:nvSpPr>
          <p:cNvPr id="8" name="Title 1"/>
          <p:cNvSpPr txBox="1">
            <a:spLocks/>
          </p:cNvSpPr>
          <p:nvPr/>
        </p:nvSpPr>
        <p:spPr>
          <a:xfrm>
            <a:off x="2743200" y="5379254"/>
            <a:ext cx="4191000" cy="1089427"/>
          </a:xfrm>
          <a:prstGeom prst="rect">
            <a:avLst/>
          </a:prstGeom>
        </p:spPr>
        <p:txBody>
          <a:bodyPr/>
          <a:lstStyle>
            <a:lvl1pPr algn="l" defTabSz="914400" rtl="0" eaLnBrk="1" latinLnBrk="0" hangingPunct="1">
              <a:spcBef>
                <a:spcPct val="0"/>
              </a:spcBef>
              <a:buNone/>
              <a:defRPr sz="2800" kern="1200" cap="all" baseline="0">
                <a:solidFill>
                  <a:schemeClr val="tx1"/>
                </a:solidFill>
                <a:latin typeface="+mj-lt"/>
                <a:ea typeface="+mj-ea"/>
                <a:cs typeface="+mj-cs"/>
              </a:defRPr>
            </a:lvl1pPr>
          </a:lstStyle>
          <a:p>
            <a:r>
              <a:rPr lang="bn-BD" sz="3600" b="1" dirty="0" smtClean="0">
                <a:solidFill>
                  <a:srgbClr val="000000"/>
                </a:solidFill>
              </a:rPr>
              <a:t>সাইবার নিরাপত্তা</a:t>
            </a:r>
            <a:r>
              <a:rPr lang="en-US" sz="4800" b="1" dirty="0" smtClean="0">
                <a:solidFill>
                  <a:srgbClr val="000000"/>
                </a:solidFill>
              </a:rPr>
              <a:t> </a:t>
            </a:r>
            <a:endParaRPr lang="en-US" sz="4800" b="1" dirty="0">
              <a:solidFill>
                <a:srgbClr val="000000"/>
              </a:solidFill>
            </a:endParaRPr>
          </a:p>
        </p:txBody>
      </p:sp>
    </p:spTree>
    <p:extLst>
      <p:ext uri="{BB962C8B-B14F-4D97-AF65-F5344CB8AC3E}">
        <p14:creationId xmlns="" xmlns:p14="http://schemas.microsoft.com/office/powerpoint/2010/main" val="2160037161"/>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p:cNvSpPr>
            <a:spLocks noGrp="1" noChangeArrowheads="1"/>
          </p:cNvSpPr>
          <p:nvPr>
            <p:ph type="title"/>
          </p:nvPr>
        </p:nvSpPr>
        <p:spPr/>
        <p:txBody>
          <a:bodyPr/>
          <a:lstStyle/>
          <a:p>
            <a:r>
              <a:rPr lang="en-US" sz="4800" dirty="0"/>
              <a:t>e-Police</a:t>
            </a:r>
          </a:p>
        </p:txBody>
      </p:sp>
      <p:pic>
        <p:nvPicPr>
          <p:cNvPr id="104455" name="Picture 7" descr="cyber_police"/>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396240" y="1371600"/>
            <a:ext cx="3870960" cy="3387090"/>
          </a:xfrm>
          <a:prstGeom prst="rect">
            <a:avLst/>
          </a:prstGeom>
          <a:noFill/>
          <a:extLst>
            <a:ext uri="{909E8E84-426E-40DD-AFC4-6F175D3DCCD1}">
              <a14:hiddenFill xmlns="" xmlns:a14="http://schemas.microsoft.com/office/drawing/2010/main">
                <a:solidFill>
                  <a:srgbClr val="FFFFFF"/>
                </a:solidFill>
              </a14:hiddenFill>
            </a:ext>
          </a:extLst>
        </p:spPr>
      </p:pic>
      <p:pic>
        <p:nvPicPr>
          <p:cNvPr id="104456" name="Picture 8" descr="officer-backtracer_cyber_police"/>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4343400" y="1524000"/>
            <a:ext cx="4191000" cy="3184525"/>
          </a:xfrm>
          <a:prstGeom prst="rect">
            <a:avLst/>
          </a:prstGeom>
          <a:noFill/>
          <a:extLst>
            <a:ext uri="{909E8E84-426E-40DD-AFC4-6F175D3DCCD1}">
              <a14:hiddenFill xmlns="" xmlns:a14="http://schemas.microsoft.com/office/drawing/2010/main">
                <a:solidFill>
                  <a:srgbClr val="FFFFFF"/>
                </a:solidFill>
              </a14:hiddenFill>
            </a:ext>
          </a:extLst>
        </p:spPr>
      </p:pic>
      <p:sp>
        <p:nvSpPr>
          <p:cNvPr id="104457" name="Rectangle 9"/>
          <p:cNvSpPr>
            <a:spLocks noGrp="1" noChangeArrowheads="1"/>
          </p:cNvSpPr>
          <p:nvPr>
            <p:ph type="body" idx="1"/>
          </p:nvPr>
        </p:nvSpPr>
        <p:spPr/>
        <p:txBody>
          <a:bodyPr/>
          <a:lstStyle/>
          <a:p>
            <a:pPr algn="ctr">
              <a:buFontTx/>
              <a:buNone/>
            </a:pPr>
            <a:r>
              <a:rPr lang="en-US" sz="6000">
                <a:solidFill>
                  <a:srgbClr val="000066"/>
                </a:solidFill>
              </a:rPr>
              <a:t> </a:t>
            </a:r>
            <a:endParaRPr lang="en-US" sz="6000">
              <a:solidFill>
                <a:srgbClr val="CC0000"/>
              </a:solidFill>
            </a:endParaRPr>
          </a:p>
        </p:txBody>
      </p:sp>
      <p:sp>
        <p:nvSpPr>
          <p:cNvPr id="6" name="Title 1"/>
          <p:cNvSpPr txBox="1">
            <a:spLocks/>
          </p:cNvSpPr>
          <p:nvPr/>
        </p:nvSpPr>
        <p:spPr>
          <a:xfrm>
            <a:off x="2743200" y="5379254"/>
            <a:ext cx="4191000" cy="1089427"/>
          </a:xfrm>
          <a:prstGeom prst="rect">
            <a:avLst/>
          </a:prstGeom>
        </p:spPr>
        <p:txBody>
          <a:bodyPr/>
          <a:lstStyle>
            <a:lvl1pPr algn="l" defTabSz="914400" rtl="0" eaLnBrk="1" latinLnBrk="0" hangingPunct="1">
              <a:spcBef>
                <a:spcPct val="0"/>
              </a:spcBef>
              <a:buNone/>
              <a:defRPr sz="2800" kern="1200" cap="all" baseline="0">
                <a:solidFill>
                  <a:schemeClr val="tx1"/>
                </a:solidFill>
                <a:latin typeface="+mj-lt"/>
                <a:ea typeface="+mj-ea"/>
                <a:cs typeface="+mj-cs"/>
              </a:defRPr>
            </a:lvl1pPr>
          </a:lstStyle>
          <a:p>
            <a:r>
              <a:rPr lang="bn-BD" sz="3600" b="1" dirty="0" smtClean="0">
                <a:solidFill>
                  <a:srgbClr val="000000"/>
                </a:solidFill>
              </a:rPr>
              <a:t>সাইবার নিরাপত্তা</a:t>
            </a:r>
            <a:r>
              <a:rPr lang="en-US" sz="4800" b="1" dirty="0" smtClean="0">
                <a:solidFill>
                  <a:srgbClr val="000000"/>
                </a:solidFill>
              </a:rPr>
              <a:t> </a:t>
            </a:r>
            <a:endParaRPr lang="en-US" sz="4800" b="1" dirty="0">
              <a:solidFill>
                <a:srgbClr val="000000"/>
              </a:solidFill>
            </a:endParaRPr>
          </a:p>
        </p:txBody>
      </p:sp>
    </p:spTree>
    <p:extLst>
      <p:ext uri="{BB962C8B-B14F-4D97-AF65-F5344CB8AC3E}">
        <p14:creationId xmlns="" xmlns:p14="http://schemas.microsoft.com/office/powerpoint/2010/main" val="1851771263"/>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p:cNvSpPr>
            <a:spLocks noGrp="1" noChangeArrowheads="1"/>
          </p:cNvSpPr>
          <p:nvPr>
            <p:ph type="title"/>
          </p:nvPr>
        </p:nvSpPr>
        <p:spPr>
          <a:xfrm>
            <a:off x="762000" y="594360"/>
            <a:ext cx="7520940" cy="548640"/>
          </a:xfrm>
        </p:spPr>
        <p:txBody>
          <a:bodyPr/>
          <a:lstStyle/>
          <a:p>
            <a:r>
              <a:rPr lang="en-US" sz="3600" dirty="0"/>
              <a:t>Warning!</a:t>
            </a:r>
          </a:p>
        </p:txBody>
      </p:sp>
      <p:sp>
        <p:nvSpPr>
          <p:cNvPr id="111619" name="Rectangle 3"/>
          <p:cNvSpPr>
            <a:spLocks noGrp="1" noChangeArrowheads="1"/>
          </p:cNvSpPr>
          <p:nvPr>
            <p:ph type="body" idx="1"/>
          </p:nvPr>
        </p:nvSpPr>
        <p:spPr>
          <a:xfrm>
            <a:off x="5638800" y="457200"/>
            <a:ext cx="2971800" cy="838200"/>
          </a:xfrm>
        </p:spPr>
        <p:txBody>
          <a:bodyPr/>
          <a:lstStyle/>
          <a:p>
            <a:pPr algn="ctr">
              <a:buFontTx/>
              <a:buNone/>
            </a:pPr>
            <a:r>
              <a:rPr lang="en-US" sz="3600" dirty="0">
                <a:solidFill>
                  <a:srgbClr val="660066"/>
                </a:solidFill>
              </a:rPr>
              <a:t>Corruptions!!</a:t>
            </a:r>
            <a:endParaRPr lang="en-US" sz="4400" i="1" dirty="0">
              <a:solidFill>
                <a:srgbClr val="660066"/>
              </a:solidFill>
            </a:endParaRPr>
          </a:p>
        </p:txBody>
      </p:sp>
      <p:graphicFrame>
        <p:nvGraphicFramePr>
          <p:cNvPr id="111621" name="Object 5"/>
          <p:cNvGraphicFramePr>
            <a:graphicFrameLocks noChangeAspect="1"/>
          </p:cNvGraphicFramePr>
          <p:nvPr>
            <p:extLst>
              <p:ext uri="{D42A27DB-BD31-4B8C-83A1-F6EECF244321}">
                <p14:modId xmlns="" xmlns:p14="http://schemas.microsoft.com/office/powerpoint/2010/main" val="764556945"/>
              </p:ext>
            </p:extLst>
          </p:nvPr>
        </p:nvGraphicFramePr>
        <p:xfrm>
          <a:off x="609600" y="1524000"/>
          <a:ext cx="3505200" cy="2819400"/>
        </p:xfrm>
        <a:graphic>
          <a:graphicData uri="http://schemas.openxmlformats.org/presentationml/2006/ole">
            <p:oleObj spid="_x0000_s1059" name="Photo Editor Photo" r:id="rId3" imgW="4638095" imgH="3266667" progId="">
              <p:embed/>
            </p:oleObj>
          </a:graphicData>
        </a:graphic>
      </p:graphicFrame>
      <p:pic>
        <p:nvPicPr>
          <p:cNvPr id="111622" name="Picture 6" descr="D:\Documents and Settings\shamim\Desktop\Digital_Rajshahi_Fair\bandaid-stop-sign_~bd01p013.jpg"/>
          <p:cNvPicPr>
            <a:picLocks noChangeAspect="1" noChangeArrowheads="1"/>
          </p:cNvPicPr>
          <p:nvPr/>
        </p:nvPicPr>
        <p:blipFill>
          <a:blip r:embed="rId4">
            <a:extLst>
              <a:ext uri="{28A0092B-C50C-407E-A947-70E740481C1C}">
                <a14:useLocalDpi xmlns="" xmlns:a14="http://schemas.microsoft.com/office/drawing/2010/main" val="0"/>
              </a:ext>
            </a:extLst>
          </a:blip>
          <a:srcRect/>
          <a:stretch>
            <a:fillRect/>
          </a:stretch>
        </p:blipFill>
        <p:spPr bwMode="auto">
          <a:xfrm>
            <a:off x="5943600" y="1143000"/>
            <a:ext cx="2540000" cy="3581400"/>
          </a:xfrm>
          <a:prstGeom prst="rect">
            <a:avLst/>
          </a:prstGeom>
          <a:noFill/>
          <a:extLst>
            <a:ext uri="{909E8E84-426E-40DD-AFC4-6F175D3DCCD1}">
              <a14:hiddenFill xmlns="" xmlns:a14="http://schemas.microsoft.com/office/drawing/2010/main">
                <a:solidFill>
                  <a:srgbClr val="FFFFFF"/>
                </a:solidFill>
              </a14:hiddenFill>
            </a:ext>
          </a:extLst>
        </p:spPr>
      </p:pic>
      <p:sp>
        <p:nvSpPr>
          <p:cNvPr id="6" name="Title 1"/>
          <p:cNvSpPr txBox="1">
            <a:spLocks/>
          </p:cNvSpPr>
          <p:nvPr/>
        </p:nvSpPr>
        <p:spPr>
          <a:xfrm>
            <a:off x="2743200" y="5379254"/>
            <a:ext cx="4191000" cy="1089427"/>
          </a:xfrm>
          <a:prstGeom prst="rect">
            <a:avLst/>
          </a:prstGeom>
        </p:spPr>
        <p:txBody>
          <a:bodyPr/>
          <a:lstStyle>
            <a:lvl1pPr algn="l" defTabSz="914400" rtl="0" eaLnBrk="1" latinLnBrk="0" hangingPunct="1">
              <a:spcBef>
                <a:spcPct val="0"/>
              </a:spcBef>
              <a:buNone/>
              <a:defRPr sz="2800" kern="1200" cap="all" baseline="0">
                <a:solidFill>
                  <a:schemeClr val="tx1"/>
                </a:solidFill>
                <a:latin typeface="+mj-lt"/>
                <a:ea typeface="+mj-ea"/>
                <a:cs typeface="+mj-cs"/>
              </a:defRPr>
            </a:lvl1pPr>
          </a:lstStyle>
          <a:p>
            <a:r>
              <a:rPr lang="bn-BD" sz="3600" b="1" dirty="0" smtClean="0">
                <a:solidFill>
                  <a:srgbClr val="000000"/>
                </a:solidFill>
              </a:rPr>
              <a:t>সাইবার নিরাপত্তা</a:t>
            </a:r>
            <a:r>
              <a:rPr lang="en-US" sz="4800" b="1" dirty="0" smtClean="0">
                <a:solidFill>
                  <a:srgbClr val="000000"/>
                </a:solidFill>
              </a:rPr>
              <a:t> </a:t>
            </a:r>
            <a:endParaRPr lang="en-US" sz="4800" b="1" dirty="0">
              <a:solidFill>
                <a:srgbClr val="000000"/>
              </a:solidFill>
            </a:endParaRPr>
          </a:p>
        </p:txBody>
      </p:sp>
    </p:spTree>
    <p:extLst>
      <p:ext uri="{BB962C8B-B14F-4D97-AF65-F5344CB8AC3E}">
        <p14:creationId xmlns="" xmlns:p14="http://schemas.microsoft.com/office/powerpoint/2010/main" val="4217797950"/>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nodeType="afterEffect">
                                  <p:stCondLst>
                                    <p:cond delay="0"/>
                                  </p:stCondLst>
                                  <p:childTnLst>
                                    <p:set>
                                      <p:cBhvr>
                                        <p:cTn id="6" dur="1" fill="hold">
                                          <p:stCondLst>
                                            <p:cond delay="0"/>
                                          </p:stCondLst>
                                        </p:cTn>
                                        <p:tgtEl>
                                          <p:spTgt spid="111621"/>
                                        </p:tgtEl>
                                        <p:attrNameLst>
                                          <p:attrName>style.visibility</p:attrName>
                                        </p:attrNameLst>
                                      </p:cBhvr>
                                      <p:to>
                                        <p:strVal val="visible"/>
                                      </p:to>
                                    </p:set>
                                    <p:animEffect transition="in" filter="dissolve">
                                      <p:cBhvr>
                                        <p:cTn id="7" dur="500"/>
                                        <p:tgtEl>
                                          <p:spTgt spid="11162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111622"/>
                                        </p:tgtEl>
                                        <p:attrNameLst>
                                          <p:attrName>style.visibility</p:attrName>
                                        </p:attrNameLst>
                                      </p:cBhvr>
                                      <p:to>
                                        <p:strVal val="visible"/>
                                      </p:to>
                                    </p:set>
                                    <p:animEffect transition="in" filter="blinds(horizontal)">
                                      <p:cBhvr>
                                        <p:cTn id="12" dur="500"/>
                                        <p:tgtEl>
                                          <p:spTgt spid="1116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743200" y="5379254"/>
            <a:ext cx="4191000" cy="1089427"/>
          </a:xfrm>
          <a:prstGeom prst="rect">
            <a:avLst/>
          </a:prstGeom>
        </p:spPr>
        <p:txBody>
          <a:bodyPr/>
          <a:lstStyle>
            <a:lvl1pPr algn="l" defTabSz="914400" rtl="0" eaLnBrk="1" latinLnBrk="0" hangingPunct="1">
              <a:spcBef>
                <a:spcPct val="0"/>
              </a:spcBef>
              <a:buNone/>
              <a:defRPr sz="2800" kern="1200" cap="all" baseline="0">
                <a:solidFill>
                  <a:schemeClr val="tx1"/>
                </a:solidFill>
                <a:latin typeface="+mj-lt"/>
                <a:ea typeface="+mj-ea"/>
                <a:cs typeface="+mj-cs"/>
              </a:defRPr>
            </a:lvl1pPr>
          </a:lstStyle>
          <a:p>
            <a:r>
              <a:rPr lang="bn-BD" sz="3600" b="1" dirty="0" smtClean="0">
                <a:solidFill>
                  <a:srgbClr val="000000"/>
                </a:solidFill>
              </a:rPr>
              <a:t>সাইবার নিরাপত্তা</a:t>
            </a:r>
            <a:r>
              <a:rPr lang="en-US" sz="4800" b="1" dirty="0" smtClean="0">
                <a:solidFill>
                  <a:srgbClr val="000000"/>
                </a:solidFill>
              </a:rPr>
              <a:t> </a:t>
            </a:r>
            <a:endParaRPr lang="en-US" sz="4800" b="1" dirty="0">
              <a:solidFill>
                <a:srgbClr val="000000"/>
              </a:solidFill>
            </a:endParaRPr>
          </a:p>
        </p:txBody>
      </p:sp>
      <p:sp>
        <p:nvSpPr>
          <p:cNvPr id="3" name="Title 1"/>
          <p:cNvSpPr txBox="1">
            <a:spLocks/>
          </p:cNvSpPr>
          <p:nvPr/>
        </p:nvSpPr>
        <p:spPr>
          <a:xfrm>
            <a:off x="228600" y="1828799"/>
            <a:ext cx="8763000" cy="1676399"/>
          </a:xfrm>
          <a:prstGeom prst="rect">
            <a:avLst/>
          </a:prstGeom>
        </p:spPr>
        <p:txBody>
          <a:bodyPr vert="horz" lIns="91440" tIns="45720" rIns="91440" bIns="0" rtlCol="0" anchor="b">
            <a:noAutofit/>
          </a:bodyPr>
          <a:lstStyle>
            <a:lvl1pPr algn="l" defTabSz="914400" rtl="0" eaLnBrk="1" latinLnBrk="0" hangingPunct="1">
              <a:spcBef>
                <a:spcPct val="0"/>
              </a:spcBef>
              <a:buNone/>
              <a:defRPr kumimoji="0" lang="en-US" sz="2800" b="0" i="0" u="none" strike="noStrike" kern="1200" cap="all" spc="0" normalizeH="0" baseline="0" noProof="0" dirty="0" smtClean="0">
                <a:ln>
                  <a:noFill/>
                </a:ln>
                <a:solidFill>
                  <a:srgbClr val="FFFFFF"/>
                </a:solidFill>
                <a:effectLst/>
                <a:uLnTx/>
                <a:uFillTx/>
                <a:latin typeface="+mj-lt"/>
                <a:ea typeface="+mj-ea"/>
                <a:cs typeface="+mj-cs"/>
              </a:defRPr>
            </a:lvl1pPr>
          </a:lstStyle>
          <a:p>
            <a:r>
              <a:rPr lang="bn-BD" sz="4800" b="1" dirty="0" smtClean="0">
                <a:solidFill>
                  <a:srgbClr val="000000"/>
                </a:solidFill>
              </a:rPr>
              <a:t>সাথে থাকার জন্য </a:t>
            </a:r>
          </a:p>
          <a:p>
            <a:r>
              <a:rPr lang="bn-BD" sz="4800" b="1" dirty="0" smtClean="0">
                <a:solidFill>
                  <a:srgbClr val="000000"/>
                </a:solidFill>
              </a:rPr>
              <a:t>ধন্যবাদ</a:t>
            </a:r>
            <a:endParaRPr lang="bn-BD" sz="3200" b="1" cap="none" dirty="0">
              <a:solidFill>
                <a:srgbClr val="506E94"/>
              </a:solidFill>
            </a:endParaRPr>
          </a:p>
        </p:txBody>
      </p:sp>
      <p:pic>
        <p:nvPicPr>
          <p:cNvPr id="11266" name="Picture 2"/>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6705600" y="3505200"/>
            <a:ext cx="2438400" cy="3048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1454154082"/>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743200" y="5379254"/>
            <a:ext cx="4191000" cy="1089427"/>
          </a:xfrm>
          <a:prstGeom prst="rect">
            <a:avLst/>
          </a:prstGeom>
        </p:spPr>
        <p:txBody>
          <a:bodyPr/>
          <a:lstStyle>
            <a:lvl1pPr algn="l" defTabSz="914400" rtl="0" eaLnBrk="1" latinLnBrk="0" hangingPunct="1">
              <a:spcBef>
                <a:spcPct val="0"/>
              </a:spcBef>
              <a:buNone/>
              <a:defRPr sz="2800" kern="1200" cap="all" baseline="0">
                <a:solidFill>
                  <a:schemeClr val="tx1"/>
                </a:solidFill>
                <a:latin typeface="+mj-lt"/>
                <a:ea typeface="+mj-ea"/>
                <a:cs typeface="+mj-cs"/>
              </a:defRPr>
            </a:lvl1pPr>
          </a:lstStyle>
          <a:p>
            <a:r>
              <a:rPr lang="bn-BD" sz="3600" b="1" dirty="0" smtClean="0">
                <a:solidFill>
                  <a:srgbClr val="000000"/>
                </a:solidFill>
              </a:rPr>
              <a:t>সাইবার নিরাপত্তা</a:t>
            </a:r>
            <a:r>
              <a:rPr lang="en-US" sz="4800" b="1" dirty="0" smtClean="0">
                <a:solidFill>
                  <a:srgbClr val="000000"/>
                </a:solidFill>
              </a:rPr>
              <a:t> </a:t>
            </a:r>
            <a:endParaRPr lang="en-US" sz="4800" b="1" dirty="0">
              <a:solidFill>
                <a:srgbClr val="000000"/>
              </a:solidFill>
            </a:endParaRPr>
          </a:p>
        </p:txBody>
      </p:sp>
      <p:sp>
        <p:nvSpPr>
          <p:cNvPr id="3" name="Title 1"/>
          <p:cNvSpPr txBox="1">
            <a:spLocks/>
          </p:cNvSpPr>
          <p:nvPr/>
        </p:nvSpPr>
        <p:spPr>
          <a:xfrm>
            <a:off x="152400" y="762000"/>
            <a:ext cx="8763000" cy="3124199"/>
          </a:xfrm>
          <a:prstGeom prst="rect">
            <a:avLst/>
          </a:prstGeom>
        </p:spPr>
        <p:txBody>
          <a:bodyPr vert="horz" lIns="91440" tIns="45720" rIns="91440" bIns="0" rtlCol="0" anchor="b">
            <a:noAutofit/>
          </a:bodyPr>
          <a:lstStyle>
            <a:lvl1pPr algn="l" defTabSz="914400" rtl="0" eaLnBrk="1" latinLnBrk="0" hangingPunct="1">
              <a:spcBef>
                <a:spcPct val="0"/>
              </a:spcBef>
              <a:buNone/>
              <a:defRPr kumimoji="0" lang="en-US" sz="2800" b="0" i="0" u="none" strike="noStrike" kern="1200" cap="all" spc="0" normalizeH="0" baseline="0" noProof="0" dirty="0" smtClean="0">
                <a:ln>
                  <a:noFill/>
                </a:ln>
                <a:solidFill>
                  <a:srgbClr val="FFFFFF"/>
                </a:solidFill>
                <a:effectLst/>
                <a:uLnTx/>
                <a:uFillTx/>
                <a:latin typeface="+mj-lt"/>
                <a:ea typeface="+mj-ea"/>
                <a:cs typeface="+mj-cs"/>
              </a:defRPr>
            </a:lvl1pPr>
          </a:lstStyle>
          <a:p>
            <a:r>
              <a:rPr sz="3600" b="1" dirty="0">
                <a:solidFill>
                  <a:srgbClr val="000000"/>
                </a:solidFill>
              </a:rPr>
              <a:t>Contents</a:t>
            </a:r>
          </a:p>
          <a:p>
            <a:pPr marL="571500" indent="-571500">
              <a:buFont typeface="Wingdings" pitchFamily="2" charset="2"/>
              <a:buChar char="q"/>
            </a:pPr>
            <a:r>
              <a:rPr sz="3200" b="1" cap="none" dirty="0">
                <a:solidFill>
                  <a:srgbClr val="000000"/>
                </a:solidFill>
              </a:rPr>
              <a:t>Introduction</a:t>
            </a:r>
          </a:p>
          <a:p>
            <a:pPr marL="571500" indent="-571500">
              <a:buFont typeface="Wingdings" pitchFamily="2" charset="2"/>
              <a:buChar char="q"/>
            </a:pPr>
            <a:r>
              <a:rPr sz="3200" b="1" cap="none" dirty="0">
                <a:solidFill>
                  <a:schemeClr val="tx1"/>
                </a:solidFill>
              </a:rPr>
              <a:t>Types of </a:t>
            </a:r>
            <a:r>
              <a:rPr sz="3200" b="1" cap="none" dirty="0" smtClean="0">
                <a:solidFill>
                  <a:schemeClr val="tx1"/>
                </a:solidFill>
              </a:rPr>
              <a:t>Attract/Crimes</a:t>
            </a:r>
            <a:endParaRPr sz="3200" b="1" dirty="0" smtClean="0">
              <a:solidFill>
                <a:schemeClr val="tx1"/>
              </a:solidFill>
            </a:endParaRPr>
          </a:p>
          <a:p>
            <a:pPr marL="571500" indent="-571500">
              <a:buFont typeface="Wingdings" pitchFamily="2" charset="2"/>
              <a:buChar char="q"/>
            </a:pPr>
            <a:r>
              <a:rPr sz="3200" b="1" cap="none" dirty="0" smtClean="0">
                <a:solidFill>
                  <a:schemeClr val="tx1"/>
                </a:solidFill>
              </a:rPr>
              <a:t>Law/Suggestion/Tips for Protections</a:t>
            </a:r>
          </a:p>
          <a:p>
            <a:pPr marL="571500" indent="-571500">
              <a:buFont typeface="Wingdings" pitchFamily="2" charset="2"/>
              <a:buChar char="q"/>
            </a:pPr>
            <a:r>
              <a:rPr sz="3200" b="1" cap="none" dirty="0" smtClean="0">
                <a:solidFill>
                  <a:schemeClr val="tx1"/>
                </a:solidFill>
              </a:rPr>
              <a:t>Challenges </a:t>
            </a:r>
            <a:r>
              <a:rPr sz="3200" b="1" cap="none" dirty="0">
                <a:solidFill>
                  <a:schemeClr val="tx1"/>
                </a:solidFill>
              </a:rPr>
              <a:t>and Planning</a:t>
            </a:r>
          </a:p>
          <a:p>
            <a:pPr marL="571500" indent="-571500">
              <a:buFont typeface="Wingdings" pitchFamily="2" charset="2"/>
              <a:buChar char="q"/>
            </a:pPr>
            <a:r>
              <a:rPr sz="4400" b="1" cap="none" dirty="0">
                <a:solidFill>
                  <a:schemeClr val="accent2"/>
                </a:solidFill>
              </a:rPr>
              <a:t>Questions and Answer</a:t>
            </a:r>
            <a:endParaRPr lang="bn-BD" sz="3200" b="1" cap="none" dirty="0">
              <a:solidFill>
                <a:schemeClr val="accent2"/>
              </a:solidFill>
            </a:endParaRPr>
          </a:p>
        </p:txBody>
      </p:sp>
      <p:pic>
        <p:nvPicPr>
          <p:cNvPr id="11266" name="Picture 2"/>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6705600" y="3505200"/>
            <a:ext cx="2438400" cy="3048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4255503402"/>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a:xfrm>
            <a:off x="612775" y="228600"/>
            <a:ext cx="8153400" cy="990600"/>
          </a:xfrm>
        </p:spPr>
        <p:txBody>
          <a:bodyPr/>
          <a:lstStyle/>
          <a:p>
            <a:pPr eaLnBrk="1" hangingPunct="1"/>
            <a:r>
              <a:rPr lang="en-US" smtClean="0">
                <a:latin typeface="Candara" pitchFamily="34" charset="0"/>
              </a:rPr>
              <a:t>How to phish?</a:t>
            </a:r>
          </a:p>
        </p:txBody>
      </p:sp>
      <p:sp>
        <p:nvSpPr>
          <p:cNvPr id="16387" name="Content Placeholder 2"/>
          <p:cNvSpPr>
            <a:spLocks noGrp="1"/>
          </p:cNvSpPr>
          <p:nvPr>
            <p:ph sz="quarter" idx="1"/>
          </p:nvPr>
        </p:nvSpPr>
        <p:spPr>
          <a:xfrm>
            <a:off x="612775" y="1600200"/>
            <a:ext cx="8153400" cy="4495800"/>
          </a:xfrm>
        </p:spPr>
        <p:txBody>
          <a:bodyPr/>
          <a:lstStyle/>
          <a:p>
            <a:pPr eaLnBrk="1" hangingPunct="1"/>
            <a:r>
              <a:rPr lang="en-US" smtClean="0">
                <a:latin typeface="Candara" pitchFamily="34" charset="0"/>
              </a:rPr>
              <a:t>Compromised Web servers – Email and IM</a:t>
            </a:r>
          </a:p>
          <a:p>
            <a:pPr eaLnBrk="1" hangingPunct="1"/>
            <a:r>
              <a:rPr lang="en-US" smtClean="0">
                <a:latin typeface="Candara" pitchFamily="34" charset="0"/>
              </a:rPr>
              <a:t>Port Redirection</a:t>
            </a:r>
          </a:p>
          <a:p>
            <a:pPr eaLnBrk="1" hangingPunct="1"/>
            <a:r>
              <a:rPr lang="en-US" smtClean="0">
                <a:latin typeface="Candara" pitchFamily="34" charset="0"/>
              </a:rPr>
              <a:t>Botnets</a:t>
            </a:r>
          </a:p>
          <a:p>
            <a:pPr eaLnBrk="1" hangingPunct="1"/>
            <a:r>
              <a:rPr lang="en-US" smtClean="0">
                <a:latin typeface="Candara" pitchFamily="34" charset="0"/>
              </a:rPr>
              <a:t>Key loggers</a:t>
            </a:r>
          </a:p>
        </p:txBody>
      </p:sp>
    </p:spTree>
    <p:extLst>
      <p:ext uri="{BB962C8B-B14F-4D97-AF65-F5344CB8AC3E}">
        <p14:creationId xmlns="" xmlns:p14="http://schemas.microsoft.com/office/powerpoint/2010/main" val="3807462900"/>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_rels/theme1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1" Type="http://schemas.openxmlformats.org/officeDocument/2006/relationships/image" Target="../media/image3.jpeg"/></Relationships>
</file>

<file path=ppt/theme/_rels/theme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image" Target="../media/image7.jpeg"/></Relationships>
</file>

<file path=ppt/theme/theme1.xml><?xml version="1.0" encoding="utf-8"?>
<a:theme xmlns:a="http://schemas.openxmlformats.org/drawingml/2006/main" name="Angles">
  <a:themeElements>
    <a:clrScheme name="Angles">
      <a:dk1>
        <a:srgbClr val="000000"/>
      </a:dk1>
      <a:lt1>
        <a:srgbClr val="FFFFFF"/>
      </a:lt1>
      <a:dk2>
        <a:srgbClr val="434342"/>
      </a:dk2>
      <a:lt2>
        <a:srgbClr val="CDD7D9"/>
      </a:lt2>
      <a:accent1>
        <a:srgbClr val="797B7E"/>
      </a:accent1>
      <a:accent2>
        <a:srgbClr val="F96A1B"/>
      </a:accent2>
      <a:accent3>
        <a:srgbClr val="08A1D9"/>
      </a:accent3>
      <a:accent4>
        <a:srgbClr val="7C984A"/>
      </a:accent4>
      <a:accent5>
        <a:srgbClr val="C2AD8D"/>
      </a:accent5>
      <a:accent6>
        <a:srgbClr val="506E94"/>
      </a:accent6>
      <a:hlink>
        <a:srgbClr val="5F5F5F"/>
      </a:hlink>
      <a:folHlink>
        <a:srgbClr val="969696"/>
      </a:folHlink>
    </a:clrScheme>
    <a:fontScheme name="Angles">
      <a:majorFont>
        <a:latin typeface="Franklin Gothic Medium"/>
        <a:ea typeface=""/>
        <a:cs typeface=""/>
        <a:font script="Jpan" typeface="HG創英角ｺﾞｼｯｸUB"/>
        <a:font script="Hang" typeface="돋움"/>
        <a:font script="Hans" typeface="微软雅黑"/>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a:ea typeface=""/>
        <a:cs typeface=""/>
        <a:font script="Jpan" typeface="ＭＳ Ｐゴシック"/>
        <a:font script="Hang" typeface="맑은 고딕"/>
        <a:font script="Hans" typeface="隶书"/>
        <a:font script="Hant" typeface="新細明體"/>
        <a:font script="Arab" typeface="Arial"/>
        <a:font script="Hebr" typeface="Arial"/>
        <a:font script="Thai" typeface="Cord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blipFill rotWithShape="1">
          <a:blip xmlns:r="http://schemas.openxmlformats.org/officeDocument/2006/relationships" r:embed="rId1">
            <a:duotone>
              <a:schemeClr val="phClr">
                <a:tint val="90000"/>
                <a:shade val="85000"/>
              </a:schemeClr>
              <a:schemeClr val="phClr">
                <a:tint val="95000"/>
                <a:shade val="99000"/>
              </a:schemeClr>
            </a:duotone>
          </a:blip>
          <a:tile tx="0" ty="0" sx="100000" sy="100000" flip="none" algn="tl"/>
        </a:blipFill>
        <a:blipFill rotWithShape="1">
          <a:blip xmlns:r="http://schemas.openxmlformats.org/officeDocument/2006/relationships" r:embed="rId2">
            <a:duotone>
              <a:schemeClr val="phClr">
                <a:tint val="93000"/>
                <a:shade val="85000"/>
              </a:schemeClr>
              <a:schemeClr val="phClr">
                <a:tint val="96000"/>
                <a:shade val="99000"/>
              </a:schemeClr>
            </a:duotone>
          </a:blip>
          <a:tile tx="0" ty="0" sx="90000" sy="90000" flip="none" algn="tl"/>
        </a:blipFill>
      </a:bgFillStyleLst>
    </a:fmtScheme>
  </a:themeElements>
  <a:objectDefaults/>
  <a:extraClrSchemeLst/>
</a:theme>
</file>

<file path=ppt/theme/theme10.xml><?xml version="1.0" encoding="utf-8"?>
<a:theme xmlns:a="http://schemas.openxmlformats.org/drawingml/2006/main" name="Mountain">
  <a:themeElements>
    <a:clrScheme name="Mountain 1">
      <a:dk1>
        <a:srgbClr val="000000"/>
      </a:dk1>
      <a:lt1>
        <a:srgbClr val="FFFFCC"/>
      </a:lt1>
      <a:dk2>
        <a:srgbClr val="000066"/>
      </a:dk2>
      <a:lt2>
        <a:srgbClr val="FFFFCC"/>
      </a:lt2>
      <a:accent1>
        <a:srgbClr val="00CC99"/>
      </a:accent1>
      <a:accent2>
        <a:srgbClr val="3333CC"/>
      </a:accent2>
      <a:accent3>
        <a:srgbClr val="AAAAB8"/>
      </a:accent3>
      <a:accent4>
        <a:srgbClr val="DADAAE"/>
      </a:accent4>
      <a:accent5>
        <a:srgbClr val="AAE2CA"/>
      </a:accent5>
      <a:accent6>
        <a:srgbClr val="2D2DB9"/>
      </a:accent6>
      <a:hlink>
        <a:srgbClr val="CCCCFF"/>
      </a:hlink>
      <a:folHlink>
        <a:srgbClr val="B2B2B2"/>
      </a:folHlink>
    </a:clrScheme>
    <a:fontScheme name="Mountai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miter lim="800000"/>
          <a:headEnd type="none" w="sm" len="sm"/>
          <a:tailEnd type="none" w="sm" len="sm"/>
        </a:ln>
        <a:effectLst/>
        <a:extLs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miter lim="800000"/>
          <a:headEnd type="none" w="sm" len="sm"/>
          <a:tailEnd type="none" w="sm" len="sm"/>
        </a:ln>
        <a:effectLst/>
        <a:extLs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Mountain 1">
        <a:dk1>
          <a:srgbClr val="000000"/>
        </a:dk1>
        <a:lt1>
          <a:srgbClr val="FFFFCC"/>
        </a:lt1>
        <a:dk2>
          <a:srgbClr val="000066"/>
        </a:dk2>
        <a:lt2>
          <a:srgbClr val="FFFFCC"/>
        </a:lt2>
        <a:accent1>
          <a:srgbClr val="00CC99"/>
        </a:accent1>
        <a:accent2>
          <a:srgbClr val="3333CC"/>
        </a:accent2>
        <a:accent3>
          <a:srgbClr val="AAAAB8"/>
        </a:accent3>
        <a:accent4>
          <a:srgbClr val="DADAAE"/>
        </a:accent4>
        <a:accent5>
          <a:srgbClr val="AAE2CA"/>
        </a:accent5>
        <a:accent6>
          <a:srgbClr val="2D2DB9"/>
        </a:accent6>
        <a:hlink>
          <a:srgbClr val="CCCCFF"/>
        </a:hlink>
        <a:folHlink>
          <a:srgbClr val="B2B2B2"/>
        </a:folHlink>
      </a:clrScheme>
      <a:clrMap bg1="dk2" tx1="lt1" bg2="dk1" tx2="lt2" accent1="accent1" accent2="accent2" accent3="accent3" accent4="accent4" accent5="accent5" accent6="accent6" hlink="hlink" folHlink="folHlink"/>
    </a:extraClrScheme>
    <a:extraClrScheme>
      <a:clrScheme name="Mountain 2">
        <a:dk1>
          <a:srgbClr val="000000"/>
        </a:dk1>
        <a:lt1>
          <a:srgbClr val="FFFFCC"/>
        </a:lt1>
        <a:dk2>
          <a:srgbClr val="000000"/>
        </a:dk2>
        <a:lt2>
          <a:srgbClr val="000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Mountain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969696"/>
        </a:folHlink>
      </a:clrScheme>
      <a:clrMap bg1="lt1" tx1="dk1" bg2="lt2" tx2="dk2" accent1="accent1" accent2="accent2" accent3="accent3" accent4="accent4" accent5="accent5" accent6="accent6" hlink="hlink" folHlink="folHlink"/>
    </a:extraClrScheme>
    <a:extraClrScheme>
      <a:clrScheme name="Mountain 4">
        <a:dk1>
          <a:srgbClr val="000000"/>
        </a:dk1>
        <a:lt1>
          <a:srgbClr val="99FFFF"/>
        </a:lt1>
        <a:dk2>
          <a:srgbClr val="333300"/>
        </a:dk2>
        <a:lt2>
          <a:srgbClr val="99FFFF"/>
        </a:lt2>
        <a:accent1>
          <a:srgbClr val="FFCC66"/>
        </a:accent1>
        <a:accent2>
          <a:srgbClr val="0000FF"/>
        </a:accent2>
        <a:accent3>
          <a:srgbClr val="ADADAA"/>
        </a:accent3>
        <a:accent4>
          <a:srgbClr val="82DADA"/>
        </a:accent4>
        <a:accent5>
          <a:srgbClr val="FFE2B8"/>
        </a:accent5>
        <a:accent6>
          <a:srgbClr val="0000E7"/>
        </a:accent6>
        <a:hlink>
          <a:srgbClr val="CC00CC"/>
        </a:hlink>
        <a:folHlink>
          <a:srgbClr val="C0C0C0"/>
        </a:folHlink>
      </a:clrScheme>
      <a:clrMap bg1="dk2" tx1="lt1" bg2="dk1" tx2="lt2" accent1="accent1" accent2="accent2" accent3="accent3" accent4="accent4" accent5="accent5" accent6="accent6" hlink="hlink" folHlink="folHlink"/>
    </a:extraClrScheme>
    <a:extraClrScheme>
      <a:clrScheme name="Mountain 5">
        <a:dk1>
          <a:srgbClr val="868686"/>
        </a:dk1>
        <a:lt1>
          <a:srgbClr val="FFFF99"/>
        </a:lt1>
        <a:dk2>
          <a:srgbClr val="993300"/>
        </a:dk2>
        <a:lt2>
          <a:srgbClr val="99FFFF"/>
        </a:lt2>
        <a:accent1>
          <a:srgbClr val="CBCBCB"/>
        </a:accent1>
        <a:accent2>
          <a:srgbClr val="0066FF"/>
        </a:accent2>
        <a:accent3>
          <a:srgbClr val="CAADAA"/>
        </a:accent3>
        <a:accent4>
          <a:srgbClr val="DADA82"/>
        </a:accent4>
        <a:accent5>
          <a:srgbClr val="E2E2E2"/>
        </a:accent5>
        <a:accent6>
          <a:srgbClr val="005CE7"/>
        </a:accent6>
        <a:hlink>
          <a:srgbClr val="FF0033"/>
        </a:hlink>
        <a:folHlink>
          <a:srgbClr val="009900"/>
        </a:folHlink>
      </a:clrScheme>
      <a:clrMap bg1="dk2" tx1="lt1" bg2="dk1" tx2="lt2" accent1="accent1" accent2="accent2" accent3="accent3" accent4="accent4" accent5="accent5" accent6="accent6" hlink="hlink" folHlink="folHlink"/>
    </a:extraClrScheme>
  </a:extraClrSchemeLst>
</a:theme>
</file>

<file path=ppt/theme/theme11.xml><?xml version="1.0" encoding="utf-8"?>
<a:theme xmlns:a="http://schemas.openxmlformats.org/drawingml/2006/main" name="1_Angles">
  <a:themeElements>
    <a:clrScheme name="Angles">
      <a:dk1>
        <a:srgbClr val="000000"/>
      </a:dk1>
      <a:lt1>
        <a:srgbClr val="FFFFFF"/>
      </a:lt1>
      <a:dk2>
        <a:srgbClr val="434342"/>
      </a:dk2>
      <a:lt2>
        <a:srgbClr val="CDD7D9"/>
      </a:lt2>
      <a:accent1>
        <a:srgbClr val="797B7E"/>
      </a:accent1>
      <a:accent2>
        <a:srgbClr val="F96A1B"/>
      </a:accent2>
      <a:accent3>
        <a:srgbClr val="08A1D9"/>
      </a:accent3>
      <a:accent4>
        <a:srgbClr val="7C984A"/>
      </a:accent4>
      <a:accent5>
        <a:srgbClr val="C2AD8D"/>
      </a:accent5>
      <a:accent6>
        <a:srgbClr val="506E94"/>
      </a:accent6>
      <a:hlink>
        <a:srgbClr val="5F5F5F"/>
      </a:hlink>
      <a:folHlink>
        <a:srgbClr val="969696"/>
      </a:folHlink>
    </a:clrScheme>
    <a:fontScheme name="Angles">
      <a:majorFont>
        <a:latin typeface="Franklin Gothic Medium"/>
        <a:ea typeface=""/>
        <a:cs typeface=""/>
        <a:font script="Jpan" typeface="HG創英角ｺﾞｼｯｸUB"/>
        <a:font script="Hang" typeface="돋움"/>
        <a:font script="Hans" typeface="微软雅黑"/>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a:ea typeface=""/>
        <a:cs typeface=""/>
        <a:font script="Jpan" typeface="ＭＳ Ｐゴシック"/>
        <a:font script="Hang" typeface="맑은 고딕"/>
        <a:font script="Hans" typeface="隶书"/>
        <a:font script="Hant" typeface="新細明體"/>
        <a:font script="Arab" typeface="Arial"/>
        <a:font script="Hebr" typeface="Arial"/>
        <a:font script="Thai" typeface="Cord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blipFill rotWithShape="1">
          <a:blip xmlns:r="http://schemas.openxmlformats.org/officeDocument/2006/relationships" r:embed="rId1">
            <a:duotone>
              <a:schemeClr val="phClr">
                <a:tint val="90000"/>
                <a:shade val="85000"/>
              </a:schemeClr>
              <a:schemeClr val="phClr">
                <a:tint val="95000"/>
                <a:shade val="99000"/>
              </a:schemeClr>
            </a:duotone>
          </a:blip>
          <a:tile tx="0" ty="0" sx="100000" sy="100000" flip="none" algn="tl"/>
        </a:blipFill>
        <a:blipFill rotWithShape="1">
          <a:blip xmlns:r="http://schemas.openxmlformats.org/officeDocument/2006/relationships" r:embed="rId2">
            <a:duotone>
              <a:schemeClr val="phClr">
                <a:tint val="93000"/>
                <a:shade val="85000"/>
              </a:schemeClr>
              <a:schemeClr val="phClr">
                <a:tint val="96000"/>
                <a:shade val="99000"/>
              </a:schemeClr>
            </a:duotone>
          </a:blip>
          <a:tile tx="0" ty="0" sx="90000" sy="90000" flip="none" algn="tl"/>
        </a:blipFill>
      </a:bgFillStyleLst>
    </a:fmtScheme>
  </a:themeElements>
  <a:objectDefaults/>
  <a:extraClrSchemeLst/>
</a:theme>
</file>

<file path=ppt/theme/theme1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Flow">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Flow">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alpha val="48000"/>
                <a:satMod val="105000"/>
              </a:schemeClr>
            </a:outerShdw>
          </a:effectLst>
        </a:effectStyle>
        <a:effectStyle>
          <a:effectLst>
            <a:outerShdw blurRad="57150" dist="38100" dir="5400000" algn="ctr" rotWithShape="0">
              <a:schemeClr val="phClr">
                <a:shade val="9000"/>
                <a:alpha val="48000"/>
                <a:satMod val="105000"/>
              </a:schemeClr>
            </a:outerShdw>
          </a:effectLst>
        </a:effectStyle>
        <a:effectStyle>
          <a:effectLst>
            <a:outerShdw blurRad="57150" dist="38100" dir="5400000" algn="ctr" rotWithShape="0">
              <a:schemeClr val="phClr">
                <a:shade val="9000"/>
                <a:alpha val="48000"/>
                <a:satMod val="105000"/>
              </a:schemeClr>
            </a:outerShdw>
          </a:effectLst>
          <a:scene3d>
            <a:camera prst="orthographicFront">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ppt/theme/theme3.xml><?xml version="1.0" encoding="utf-8"?>
<a:theme xmlns:a="http://schemas.openxmlformats.org/drawingml/2006/main" name="Fireball">
  <a:themeElements>
    <a:clrScheme name="Fireball 5">
      <a:dk1>
        <a:srgbClr val="5F5F5F"/>
      </a:dk1>
      <a:lt1>
        <a:srgbClr val="FFFFCC"/>
      </a:lt1>
      <a:dk2>
        <a:srgbClr val="000000"/>
      </a:dk2>
      <a:lt2>
        <a:srgbClr val="FFCC66"/>
      </a:lt2>
      <a:accent1>
        <a:srgbClr val="FF9933"/>
      </a:accent1>
      <a:accent2>
        <a:srgbClr val="CC0066"/>
      </a:accent2>
      <a:accent3>
        <a:srgbClr val="AAAAAA"/>
      </a:accent3>
      <a:accent4>
        <a:srgbClr val="DADAAE"/>
      </a:accent4>
      <a:accent5>
        <a:srgbClr val="FFCAAD"/>
      </a:accent5>
      <a:accent6>
        <a:srgbClr val="B9005C"/>
      </a:accent6>
      <a:hlink>
        <a:srgbClr val="FFCC00"/>
      </a:hlink>
      <a:folHlink>
        <a:srgbClr val="990099"/>
      </a:folHlink>
    </a:clrScheme>
    <a:fontScheme name="Fireball">
      <a:majorFont>
        <a:latin typeface="Times New Roman"/>
        <a:ea typeface=""/>
        <a:cs typeface=""/>
      </a:majorFont>
      <a:minorFont>
        <a:latin typeface="Book Antiqu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flat" cmpd="sng" algn="ctr">
          <a:solidFill>
            <a:srgbClr val="FF0000"/>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noFill/>
        <a:ln w="12700" cap="flat" cmpd="sng" algn="ctr">
          <a:solidFill>
            <a:srgbClr val="FF0000"/>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Fireball 1">
        <a:dk1>
          <a:srgbClr val="5F5F5F"/>
        </a:dk1>
        <a:lt1>
          <a:srgbClr val="FFFFCC"/>
        </a:lt1>
        <a:dk2>
          <a:srgbClr val="000000"/>
        </a:dk2>
        <a:lt2>
          <a:srgbClr val="FFCC66"/>
        </a:lt2>
        <a:accent1>
          <a:srgbClr val="FF9933"/>
        </a:accent1>
        <a:accent2>
          <a:srgbClr val="CC0066"/>
        </a:accent2>
        <a:accent3>
          <a:srgbClr val="AAAAAA"/>
        </a:accent3>
        <a:accent4>
          <a:srgbClr val="DADAAE"/>
        </a:accent4>
        <a:accent5>
          <a:srgbClr val="FFCAAD"/>
        </a:accent5>
        <a:accent6>
          <a:srgbClr val="B9005C"/>
        </a:accent6>
        <a:hlink>
          <a:srgbClr val="CC00CC"/>
        </a:hlink>
        <a:folHlink>
          <a:srgbClr val="990099"/>
        </a:folHlink>
      </a:clrScheme>
      <a:clrMap bg1="dk2" tx1="lt1" bg2="dk1" tx2="lt2" accent1="accent1" accent2="accent2" accent3="accent3" accent4="accent4" accent5="accent5" accent6="accent6" hlink="hlink" folHlink="folHlink"/>
    </a:extraClrScheme>
    <a:extraClrScheme>
      <a:clrScheme name="Fireball 2">
        <a:dk1>
          <a:srgbClr val="000000"/>
        </a:dk1>
        <a:lt1>
          <a:srgbClr val="FFFFFF"/>
        </a:lt1>
        <a:dk2>
          <a:srgbClr val="FF9900"/>
        </a:dk2>
        <a:lt2>
          <a:srgbClr val="5F5F5F"/>
        </a:lt2>
        <a:accent1>
          <a:srgbClr val="FF9933"/>
        </a:accent1>
        <a:accent2>
          <a:srgbClr val="CC0066"/>
        </a:accent2>
        <a:accent3>
          <a:srgbClr val="FFFFFF"/>
        </a:accent3>
        <a:accent4>
          <a:srgbClr val="000000"/>
        </a:accent4>
        <a:accent5>
          <a:srgbClr val="FFCAAD"/>
        </a:accent5>
        <a:accent6>
          <a:srgbClr val="B9005C"/>
        </a:accent6>
        <a:hlink>
          <a:srgbClr val="CC00CC"/>
        </a:hlink>
        <a:folHlink>
          <a:srgbClr val="990099"/>
        </a:folHlink>
      </a:clrScheme>
      <a:clrMap bg1="lt1" tx1="dk1" bg2="lt2" tx2="dk2" accent1="accent1" accent2="accent2" accent3="accent3" accent4="accent4" accent5="accent5" accent6="accent6" hlink="hlink" folHlink="folHlink"/>
    </a:extraClrScheme>
    <a:extraClrScheme>
      <a:clrScheme name="Fireball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Fireball 4">
        <a:dk1>
          <a:srgbClr val="5F5F5F"/>
        </a:dk1>
        <a:lt1>
          <a:srgbClr val="FFFFCC"/>
        </a:lt1>
        <a:dk2>
          <a:srgbClr val="000000"/>
        </a:dk2>
        <a:lt2>
          <a:srgbClr val="FFCC66"/>
        </a:lt2>
        <a:accent1>
          <a:srgbClr val="FF9933"/>
        </a:accent1>
        <a:accent2>
          <a:srgbClr val="CC0066"/>
        </a:accent2>
        <a:accent3>
          <a:srgbClr val="AAAAAA"/>
        </a:accent3>
        <a:accent4>
          <a:srgbClr val="DADAAE"/>
        </a:accent4>
        <a:accent5>
          <a:srgbClr val="FFCAAD"/>
        </a:accent5>
        <a:accent6>
          <a:srgbClr val="B9005C"/>
        </a:accent6>
        <a:hlink>
          <a:srgbClr val="FFDE81"/>
        </a:hlink>
        <a:folHlink>
          <a:srgbClr val="990099"/>
        </a:folHlink>
      </a:clrScheme>
      <a:clrMap bg1="dk2" tx1="lt1" bg2="dk1" tx2="lt2" accent1="accent1" accent2="accent2" accent3="accent3" accent4="accent4" accent5="accent5" accent6="accent6" hlink="hlink" folHlink="folHlink"/>
    </a:extraClrScheme>
    <a:extraClrScheme>
      <a:clrScheme name="Fireball 5">
        <a:dk1>
          <a:srgbClr val="5F5F5F"/>
        </a:dk1>
        <a:lt1>
          <a:srgbClr val="FFFFCC"/>
        </a:lt1>
        <a:dk2>
          <a:srgbClr val="000000"/>
        </a:dk2>
        <a:lt2>
          <a:srgbClr val="FFCC66"/>
        </a:lt2>
        <a:accent1>
          <a:srgbClr val="FF9933"/>
        </a:accent1>
        <a:accent2>
          <a:srgbClr val="CC0066"/>
        </a:accent2>
        <a:accent3>
          <a:srgbClr val="AAAAAA"/>
        </a:accent3>
        <a:accent4>
          <a:srgbClr val="DADAAE"/>
        </a:accent4>
        <a:accent5>
          <a:srgbClr val="FFCAAD"/>
        </a:accent5>
        <a:accent6>
          <a:srgbClr val="B9005C"/>
        </a:accent6>
        <a:hlink>
          <a:srgbClr val="FFCC00"/>
        </a:hlink>
        <a:folHlink>
          <a:srgbClr val="990099"/>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Contemporary Portrait">
  <a:themeElements>
    <a:clrScheme name="Contemporary Portrait 8">
      <a:dk1>
        <a:srgbClr val="000000"/>
      </a:dk1>
      <a:lt1>
        <a:srgbClr val="FFFFFF"/>
      </a:lt1>
      <a:dk2>
        <a:srgbClr val="000099"/>
      </a:dk2>
      <a:lt2>
        <a:srgbClr val="3366FF"/>
      </a:lt2>
      <a:accent1>
        <a:srgbClr val="B3B3FF"/>
      </a:accent1>
      <a:accent2>
        <a:srgbClr val="008080"/>
      </a:accent2>
      <a:accent3>
        <a:srgbClr val="FFFFFF"/>
      </a:accent3>
      <a:accent4>
        <a:srgbClr val="000000"/>
      </a:accent4>
      <a:accent5>
        <a:srgbClr val="D6D6FF"/>
      </a:accent5>
      <a:accent6>
        <a:srgbClr val="007373"/>
      </a:accent6>
      <a:hlink>
        <a:srgbClr val="FF00FF"/>
      </a:hlink>
      <a:folHlink>
        <a:srgbClr val="9933FF"/>
      </a:folHlink>
    </a:clrScheme>
    <a:fontScheme name="Contemporary Portrait">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28575" cap="flat" cmpd="sng" algn="ctr">
          <a:solidFill>
            <a:schemeClr val="tx1"/>
          </a:solidFill>
          <a:prstDash val="dash"/>
          <a:round/>
          <a:headEnd type="none" w="lg" len="lg"/>
          <a:tailEnd type="stealth" w="lg" len="lg"/>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dist="35921" dir="2700000" algn="ctr" rotWithShape="0">
                  <a:srgbClr val="808080"/>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20000"/>
          </a:spcBef>
          <a:spcAft>
            <a:spcPct val="0"/>
          </a:spcAft>
          <a:buClr>
            <a:schemeClr val="accent2"/>
          </a:buClr>
          <a:buSzTx/>
          <a:buFontTx/>
          <a:buChar char="•"/>
          <a:tabLst/>
          <a:defRPr kumimoji="0" lang="en-US" sz="2400" b="0" i="0" u="none" strike="noStrike" cap="none" normalizeH="0" baseline="0" smtClean="0">
            <a:ln>
              <a:noFill/>
            </a:ln>
            <a:solidFill>
              <a:schemeClr val="bg2"/>
            </a:solidFill>
            <a:effectLst/>
            <a:latin typeface="Tahoma" pitchFamily="34" charset="0"/>
          </a:defRPr>
        </a:defPPr>
      </a:lstStyle>
    </a:spDef>
    <a:lnDef>
      <a:spPr bwMode="auto">
        <a:xfrm>
          <a:off x="0" y="0"/>
          <a:ext cx="1" cy="1"/>
        </a:xfrm>
        <a:custGeom>
          <a:avLst/>
          <a:gdLst/>
          <a:ahLst/>
          <a:cxnLst/>
          <a:rect l="0" t="0" r="0" b="0"/>
          <a:pathLst/>
        </a:custGeom>
        <a:noFill/>
        <a:ln w="28575" cap="flat" cmpd="sng" algn="ctr">
          <a:solidFill>
            <a:schemeClr val="tx1"/>
          </a:solidFill>
          <a:prstDash val="dash"/>
          <a:round/>
          <a:headEnd type="none" w="lg" len="lg"/>
          <a:tailEnd type="stealth" w="lg" len="lg"/>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dist="35921" dir="2700000" algn="ctr" rotWithShape="0">
                  <a:srgbClr val="808080"/>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20000"/>
          </a:spcBef>
          <a:spcAft>
            <a:spcPct val="0"/>
          </a:spcAft>
          <a:buClr>
            <a:schemeClr val="accent2"/>
          </a:buClr>
          <a:buSzTx/>
          <a:buFontTx/>
          <a:buChar char="•"/>
          <a:tabLst/>
          <a:defRPr kumimoji="0" lang="en-US" sz="2400" b="0" i="0" u="none" strike="noStrike" cap="none" normalizeH="0" baseline="0" smtClean="0">
            <a:ln>
              <a:noFill/>
            </a:ln>
            <a:solidFill>
              <a:schemeClr val="bg2"/>
            </a:solidFill>
            <a:effectLst/>
            <a:latin typeface="Tahoma" pitchFamily="34" charset="0"/>
          </a:defRPr>
        </a:defPPr>
      </a:lstStyle>
    </a:lnDef>
  </a:objectDefaults>
  <a:extraClrSchemeLst>
    <a:extraClrScheme>
      <a:clrScheme name="Contemporary Portrait 1">
        <a:dk1>
          <a:srgbClr val="5E574E"/>
        </a:dk1>
        <a:lt1>
          <a:srgbClr val="FFFFCC"/>
        </a:lt1>
        <a:dk2>
          <a:srgbClr val="000000"/>
        </a:dk2>
        <a:lt2>
          <a:srgbClr val="FFCC00"/>
        </a:lt2>
        <a:accent1>
          <a:srgbClr val="CC9900"/>
        </a:accent1>
        <a:accent2>
          <a:srgbClr val="FF6600"/>
        </a:accent2>
        <a:accent3>
          <a:srgbClr val="AA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clrMap bg1="lt1" tx1="dk1" bg2="lt2" tx2="dk2" accent1="accent1" accent2="accent2" accent3="accent3" accent4="accent4" accent5="accent5" accent6="accent6" hlink="hlink" folHlink="folHlink"/>
    </a:extraClrScheme>
    <a:extraClrScheme>
      <a:clrScheme name="Contemporary Portrait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ntemporary Portrait 4">
        <a:dk1>
          <a:srgbClr val="000000"/>
        </a:dk1>
        <a:lt1>
          <a:srgbClr val="FFFFFF"/>
        </a:lt1>
        <a:dk2>
          <a:srgbClr val="8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FF0000"/>
        </a:hlink>
        <a:folHlink>
          <a:srgbClr val="FFFFCC"/>
        </a:folHlink>
      </a:clrScheme>
      <a:clrMap bg1="lt1" tx1="dk1" bg2="lt2" tx2="dk2" accent1="accent1" accent2="accent2" accent3="accent3" accent4="accent4" accent5="accent5" accent6="accent6" hlink="hlink" folHlink="folHlink"/>
    </a:extraClrScheme>
    <a:extraClrScheme>
      <a:clrScheme name="Contemporary Portrait 5">
        <a:dk1>
          <a:srgbClr val="5E574E"/>
        </a:dk1>
        <a:lt1>
          <a:srgbClr val="FFFFCC"/>
        </a:lt1>
        <a:dk2>
          <a:srgbClr val="800000"/>
        </a:dk2>
        <a:lt2>
          <a:srgbClr val="FFCC00"/>
        </a:lt2>
        <a:accent1>
          <a:srgbClr val="CC9900"/>
        </a:accent1>
        <a:accent2>
          <a:srgbClr val="FF6600"/>
        </a:accent2>
        <a:accent3>
          <a:srgbClr val="C0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
      <a:clrScheme name="Contemporary Portrait 6">
        <a:dk1>
          <a:srgbClr val="FFFFFF"/>
        </a:dk1>
        <a:lt1>
          <a:srgbClr val="FFCC00"/>
        </a:lt1>
        <a:dk2>
          <a:srgbClr val="000066"/>
        </a:dk2>
        <a:lt2>
          <a:srgbClr val="FFCC00"/>
        </a:lt2>
        <a:accent1>
          <a:srgbClr val="3399FF"/>
        </a:accent1>
        <a:accent2>
          <a:srgbClr val="33CCCC"/>
        </a:accent2>
        <a:accent3>
          <a:srgbClr val="AAAAB8"/>
        </a:accent3>
        <a:accent4>
          <a:srgbClr val="DAAE00"/>
        </a:accent4>
        <a:accent5>
          <a:srgbClr val="ADCAFF"/>
        </a:accent5>
        <a:accent6>
          <a:srgbClr val="2DB9B9"/>
        </a:accent6>
        <a:hlink>
          <a:srgbClr val="FF00FF"/>
        </a:hlink>
        <a:folHlink>
          <a:srgbClr val="9933FF"/>
        </a:folHlink>
      </a:clrScheme>
      <a:clrMap bg1="dk2" tx1="lt1" bg2="dk1" tx2="lt2" accent1="accent1" accent2="accent2" accent3="accent3" accent4="accent4" accent5="accent5" accent6="accent6" hlink="hlink" folHlink="folHlink"/>
    </a:extraClrScheme>
    <a:extraClrScheme>
      <a:clrScheme name="Contemporary Portrait 7">
        <a:dk1>
          <a:srgbClr val="000000"/>
        </a:dk1>
        <a:lt1>
          <a:srgbClr val="FFFFFF"/>
        </a:lt1>
        <a:dk2>
          <a:srgbClr val="000099"/>
        </a:dk2>
        <a:lt2>
          <a:srgbClr val="3366FF"/>
        </a:lt2>
        <a:accent1>
          <a:srgbClr val="0066FF"/>
        </a:accent1>
        <a:accent2>
          <a:srgbClr val="008080"/>
        </a:accent2>
        <a:accent3>
          <a:srgbClr val="FFFFFF"/>
        </a:accent3>
        <a:accent4>
          <a:srgbClr val="000000"/>
        </a:accent4>
        <a:accent5>
          <a:srgbClr val="AAB8FF"/>
        </a:accent5>
        <a:accent6>
          <a:srgbClr val="007373"/>
        </a:accent6>
        <a:hlink>
          <a:srgbClr val="FF00FF"/>
        </a:hlink>
        <a:folHlink>
          <a:srgbClr val="9933FF"/>
        </a:folHlink>
      </a:clrScheme>
      <a:clrMap bg1="lt1" tx1="dk1" bg2="lt2" tx2="dk2" accent1="accent1" accent2="accent2" accent3="accent3" accent4="accent4" accent5="accent5" accent6="accent6" hlink="hlink" folHlink="folHlink"/>
    </a:extraClrScheme>
    <a:extraClrScheme>
      <a:clrScheme name="Contemporary Portrait 8">
        <a:dk1>
          <a:srgbClr val="000000"/>
        </a:dk1>
        <a:lt1>
          <a:srgbClr val="FFFFFF"/>
        </a:lt1>
        <a:dk2>
          <a:srgbClr val="000099"/>
        </a:dk2>
        <a:lt2>
          <a:srgbClr val="3366FF"/>
        </a:lt2>
        <a:accent1>
          <a:srgbClr val="B3B3FF"/>
        </a:accent1>
        <a:accent2>
          <a:srgbClr val="008080"/>
        </a:accent2>
        <a:accent3>
          <a:srgbClr val="FFFFFF"/>
        </a:accent3>
        <a:accent4>
          <a:srgbClr val="000000"/>
        </a:accent4>
        <a:accent5>
          <a:srgbClr val="D6D6FF"/>
        </a:accent5>
        <a:accent6>
          <a:srgbClr val="007373"/>
        </a:accent6>
        <a:hlink>
          <a:srgbClr val="FF00FF"/>
        </a:hlink>
        <a:folHlink>
          <a:srgbClr val="9933FF"/>
        </a:folHlink>
      </a:clrScheme>
      <a:clrMap bg1="lt1" tx1="dk1" bg2="lt2" tx2="dk2" accent1="accent1" accent2="accent2" accent3="accent3" accent4="accent4" accent5="accent5" accent6="accent6" hlink="hlink" folHlink="folHlink"/>
    </a:extraClrScheme>
    <a:extraClrScheme>
      <a:clrScheme name="Contemporary Portrait 9">
        <a:dk1>
          <a:srgbClr val="000000"/>
        </a:dk1>
        <a:lt1>
          <a:srgbClr val="FFFFFF"/>
        </a:lt1>
        <a:dk2>
          <a:srgbClr val="000000"/>
        </a:dk2>
        <a:lt2>
          <a:srgbClr val="393939"/>
        </a:lt2>
        <a:accent1>
          <a:srgbClr val="CBCBCB"/>
        </a:accent1>
        <a:accent2>
          <a:srgbClr val="505050"/>
        </a:accent2>
        <a:accent3>
          <a:srgbClr val="FFFFFF"/>
        </a:accent3>
        <a:accent4>
          <a:srgbClr val="000000"/>
        </a:accent4>
        <a:accent5>
          <a:srgbClr val="E2E2E2"/>
        </a:accent5>
        <a:accent6>
          <a:srgbClr val="484848"/>
        </a:accent6>
        <a:hlink>
          <a:srgbClr val="4D4D4D"/>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WKBKDES">
  <a:themeElements>
    <a:clrScheme name="WKBKDES 9">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618FFD"/>
      </a:hlink>
      <a:folHlink>
        <a:srgbClr val="CECECE"/>
      </a:folHlink>
    </a:clrScheme>
    <a:fontScheme name="WKBKDES">
      <a:majorFont>
        <a:latin typeface="Arial Narrow"/>
        <a:ea typeface=""/>
        <a:cs typeface=""/>
      </a:majorFont>
      <a:minorFont>
        <a:latin typeface="Arial Narrow"/>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B3C8DF"/>
        </a:solidFill>
        <a:ln w="9525" cap="flat" cmpd="sng" algn="ctr">
          <a:solidFill>
            <a:srgbClr val="4D4D4D"/>
          </a:solidFill>
          <a:prstDash val="solid"/>
          <a:round/>
          <a:headEnd type="none" w="med" len="med"/>
          <a:tailEnd type="none" w="med" len="med"/>
        </a:ln>
        <a:effectLst>
          <a:outerShdw dist="35921" dir="2700000" algn="ctr" rotWithShape="0">
            <a:srgbClr val="AFAFAF"/>
          </a:outerShdw>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Arial Narrow" pitchFamily="34" charset="0"/>
          </a:defRPr>
        </a:defPPr>
      </a:lstStyle>
    </a:spDef>
    <a:lnDef>
      <a:spPr bwMode="auto">
        <a:xfrm>
          <a:off x="0" y="0"/>
          <a:ext cx="1" cy="1"/>
        </a:xfrm>
        <a:custGeom>
          <a:avLst/>
          <a:gdLst/>
          <a:ahLst/>
          <a:cxnLst/>
          <a:rect l="0" t="0" r="0" b="0"/>
          <a:pathLst/>
        </a:custGeom>
        <a:solidFill>
          <a:srgbClr val="B3C8DF"/>
        </a:solidFill>
        <a:ln w="9525" cap="flat" cmpd="sng" algn="ctr">
          <a:solidFill>
            <a:srgbClr val="4D4D4D"/>
          </a:solidFill>
          <a:prstDash val="solid"/>
          <a:round/>
          <a:headEnd type="none" w="med" len="med"/>
          <a:tailEnd type="none" w="med" len="med"/>
        </a:ln>
        <a:effectLst>
          <a:outerShdw dist="35921" dir="2700000" algn="ctr" rotWithShape="0">
            <a:srgbClr val="AFAFAF"/>
          </a:outerShdw>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Arial Narrow" pitchFamily="34" charset="0"/>
          </a:defRPr>
        </a:defPPr>
      </a:lstStyle>
    </a:lnDef>
  </a:objectDefaults>
  <a:extraClrSchemeLst>
    <a:extraClrScheme>
      <a:clrScheme name="WKBKDE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WKBKDE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WKBKDE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WKBKDE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WKBKDE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WKBKDE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WKBKDE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WKBKDES 8">
        <a:dk1>
          <a:srgbClr val="000000"/>
        </a:dk1>
        <a:lt1>
          <a:srgbClr val="FFFFFF"/>
        </a:lt1>
        <a:dk2>
          <a:srgbClr val="000000"/>
        </a:dk2>
        <a:lt2>
          <a:srgbClr val="C0C0C0"/>
        </a:lt2>
        <a:accent1>
          <a:srgbClr val="C1FEF9"/>
        </a:accent1>
        <a:accent2>
          <a:srgbClr val="DC0081"/>
        </a:accent2>
        <a:accent3>
          <a:srgbClr val="FFFFFF"/>
        </a:accent3>
        <a:accent4>
          <a:srgbClr val="000000"/>
        </a:accent4>
        <a:accent5>
          <a:srgbClr val="DDFEFB"/>
        </a:accent5>
        <a:accent6>
          <a:srgbClr val="C70074"/>
        </a:accent6>
        <a:hlink>
          <a:srgbClr val="618FFD"/>
        </a:hlink>
        <a:folHlink>
          <a:srgbClr val="CECECE"/>
        </a:folHlink>
      </a:clrScheme>
      <a:clrMap bg1="lt1" tx1="dk1" bg2="lt2" tx2="dk2" accent1="accent1" accent2="accent2" accent3="accent3" accent4="accent4" accent5="accent5" accent6="accent6" hlink="hlink" folHlink="folHlink"/>
    </a:extraClrScheme>
    <a:extraClrScheme>
      <a:clrScheme name="WKBKDES 9">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618FFD"/>
        </a:hlink>
        <a:folHlink>
          <a:srgbClr val="CECECE"/>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xml><?xml version="1.0" encoding="utf-8"?>
<a:theme xmlns:a="http://schemas.openxmlformats.org/drawingml/2006/main" name="Student presentation">
  <a:themeElements>
    <a:clrScheme name="Median">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Median">
      <a:maj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blipFill>
          <a:blip xmlns:r="http://schemas.openxmlformats.org/officeDocument/2006/relationships" r:embed="rId1">
            <a:duotone>
              <a:schemeClr val="phClr">
                <a:shade val="90000"/>
                <a:satMod val="140000"/>
              </a:schemeClr>
              <a:schemeClr val="phClr">
                <a:satMod val="120000"/>
              </a:schemeClr>
            </a:duotone>
          </a:blip>
          <a:tile tx="0" ty="0" sx="100000" sy="100000" flip="none" algn="tl"/>
        </a:blipFill>
        <a:blipFill>
          <a:blip xmlns:r="http://schemas.openxmlformats.org/officeDocument/2006/relationships" r:embed="rId2">
            <a:duotone>
              <a:schemeClr val="phClr">
                <a:shade val="90000"/>
                <a:satMod val="140000"/>
              </a:schemeClr>
              <a:schemeClr val="phClr">
                <a:satMod val="120000"/>
              </a:schemeClr>
            </a:duotone>
          </a:blip>
          <a:tile tx="0" ty="0" sx="100000" sy="100000" flip="none" algn="tl"/>
        </a:blipFill>
      </a:bgFillStyleLst>
    </a:fmtScheme>
  </a:themeElements>
  <a:objectDefaults/>
  <a:extraClrSchemeLst/>
</a:theme>
</file>

<file path=ppt/theme/theme9.xml><?xml version="1.0" encoding="utf-8"?>
<a:theme xmlns:a="http://schemas.openxmlformats.org/drawingml/2006/main" name="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Tx/>
          <a:buSzTx/>
          <a:buFontTx/>
          <a:buNone/>
          <a:tabLst/>
          <a:defRPr kumimoji="0" lang="en-US" sz="2400" b="1" i="0" u="none" strike="noStrike" cap="none" normalizeH="0" baseline="0" smtClean="0">
            <a:ln>
              <a:noFill/>
            </a:ln>
            <a:solidFill>
              <a:srgbClr val="0000FF"/>
            </a:solidFill>
            <a:effectLst/>
            <a:latin typeface="Arial" pitchFamily="34"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Tx/>
          <a:buSzTx/>
          <a:buFontTx/>
          <a:buNone/>
          <a:tabLst/>
          <a:defRPr kumimoji="0" lang="en-US" sz="2400" b="1" i="0" u="none" strike="noStrike" cap="none" normalizeH="0" baseline="0" smtClean="0">
            <a:ln>
              <a:noFill/>
            </a:ln>
            <a:solidFill>
              <a:srgbClr val="0000FF"/>
            </a:solidFill>
            <a:effectLst/>
            <a:latin typeface="Arial" pitchFamily="34"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Override1.xml><?xml version="1.0" encoding="utf-8"?>
<a:themeOverride xmlns:a="http://schemas.openxmlformats.org/drawingml/2006/main">
  <a:clrScheme name="Median">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themeOverride>
</file>

<file path=docProps/app.xml><?xml version="1.0" encoding="utf-8"?>
<Properties xmlns="http://schemas.openxmlformats.org/officeDocument/2006/extended-properties" xmlns:vt="http://schemas.openxmlformats.org/officeDocument/2006/docPropsVTypes">
  <Template>Module</Template>
  <TotalTime>834</TotalTime>
  <Words>3902</Words>
  <Application>Microsoft Office PowerPoint</Application>
  <PresentationFormat>On-screen Show (4:3)</PresentationFormat>
  <Paragraphs>671</Paragraphs>
  <Slides>116</Slides>
  <Notes>29</Notes>
  <HiddenSlides>0</HiddenSlides>
  <MMClips>0</MMClips>
  <ScaleCrop>false</ScaleCrop>
  <HeadingPairs>
    <vt:vector size="6" baseType="variant">
      <vt:variant>
        <vt:lpstr>Theme</vt:lpstr>
      </vt:variant>
      <vt:variant>
        <vt:i4>12</vt:i4>
      </vt:variant>
      <vt:variant>
        <vt:lpstr>Embedded OLE Servers</vt:lpstr>
      </vt:variant>
      <vt:variant>
        <vt:i4>1</vt:i4>
      </vt:variant>
      <vt:variant>
        <vt:lpstr>Slide Titles</vt:lpstr>
      </vt:variant>
      <vt:variant>
        <vt:i4>116</vt:i4>
      </vt:variant>
    </vt:vector>
  </HeadingPairs>
  <TitlesOfParts>
    <vt:vector size="129" baseType="lpstr">
      <vt:lpstr>Angles</vt:lpstr>
      <vt:lpstr>Flow</vt:lpstr>
      <vt:lpstr>Fireball</vt:lpstr>
      <vt:lpstr>Edge</vt:lpstr>
      <vt:lpstr>Contemporary Portrait</vt:lpstr>
      <vt:lpstr>WKBKDES</vt:lpstr>
      <vt:lpstr>Office Theme</vt:lpstr>
      <vt:lpstr>Student presentation</vt:lpstr>
      <vt:lpstr>Default Design</vt:lpstr>
      <vt:lpstr>Mountain</vt:lpstr>
      <vt:lpstr>1_Angles</vt:lpstr>
      <vt:lpstr>1_Office Theme</vt:lpstr>
      <vt:lpstr>Photo Editor Photo</vt:lpstr>
      <vt:lpstr>সাইবার নিরাপত্তা</vt:lpstr>
      <vt:lpstr>সাইবার নিরাপত্তা Talk plan</vt:lpstr>
      <vt:lpstr>Slide 3</vt:lpstr>
      <vt:lpstr>Slide 4</vt:lpstr>
      <vt:lpstr>Slide 5</vt:lpstr>
      <vt:lpstr>Slide 6</vt:lpstr>
      <vt:lpstr>Slide 7</vt:lpstr>
      <vt:lpstr>Cyber Security Objectives</vt:lpstr>
      <vt:lpstr>Cyber Security Objectives</vt:lpstr>
      <vt:lpstr>Cyber Security Objectives</vt:lpstr>
      <vt:lpstr>Slide 11</vt:lpstr>
      <vt:lpstr>সাইবার নিরাপত্তা</vt:lpstr>
      <vt:lpstr>Hacker’s World</vt:lpstr>
      <vt:lpstr>Slide 14</vt:lpstr>
      <vt:lpstr>Social engineering </vt:lpstr>
      <vt:lpstr>Social engineering </vt:lpstr>
      <vt:lpstr>Email  Exploits</vt:lpstr>
      <vt:lpstr>Email  Exploits (Contd…)</vt:lpstr>
      <vt:lpstr>Email  Exploits (Contd…)</vt:lpstr>
      <vt:lpstr>SPAM</vt:lpstr>
      <vt:lpstr> Phishing</vt:lpstr>
      <vt:lpstr>IP Spoofing</vt:lpstr>
      <vt:lpstr>Flooding and Broadcasting</vt:lpstr>
      <vt:lpstr>Forgery</vt:lpstr>
      <vt:lpstr>Theft of trade secrets! </vt:lpstr>
      <vt:lpstr>Electronic Threat !!</vt:lpstr>
      <vt:lpstr>Electronic Extortion !!</vt:lpstr>
      <vt:lpstr>Fraud !!</vt:lpstr>
      <vt:lpstr>Perjury !! </vt:lpstr>
      <vt:lpstr>Virus ! Worms! Trojan Hoarse!!!</vt:lpstr>
      <vt:lpstr>Port Numbers</vt:lpstr>
      <vt:lpstr> আরও ভয়ংকর … …</vt:lpstr>
      <vt:lpstr>Slide 33</vt:lpstr>
      <vt:lpstr>Slide 34</vt:lpstr>
      <vt:lpstr>Slide 35</vt:lpstr>
      <vt:lpstr>Cyber Attacks On U.S. Companies In 2014 </vt:lpstr>
      <vt:lpstr>Cyber Attacks On U.S. Companies In 2014 </vt:lpstr>
      <vt:lpstr>Slide 38</vt:lpstr>
      <vt:lpstr>Slide 39</vt:lpstr>
      <vt:lpstr>Slide 40</vt:lpstr>
      <vt:lpstr>Slide 41</vt:lpstr>
      <vt:lpstr>In 2008  A military laptop in the Mideast </vt:lpstr>
      <vt:lpstr>Slide 43</vt:lpstr>
      <vt:lpstr>Slide 44</vt:lpstr>
      <vt:lpstr>Slide 45</vt:lpstr>
      <vt:lpstr>Cyber law</vt:lpstr>
      <vt:lpstr>Slide 47</vt:lpstr>
      <vt:lpstr>Handling Evidence: Recommendations</vt:lpstr>
      <vt:lpstr>Handling Evidence: Recommendations</vt:lpstr>
      <vt:lpstr>সাইবার নিরাপত্তা</vt:lpstr>
      <vt:lpstr>Slide 51</vt:lpstr>
      <vt:lpstr>Slide 52</vt:lpstr>
      <vt:lpstr>Slide 53</vt:lpstr>
      <vt:lpstr>Slide 54</vt:lpstr>
      <vt:lpstr>Slide 55</vt:lpstr>
      <vt:lpstr>Slide 56</vt:lpstr>
      <vt:lpstr>Slide 57</vt:lpstr>
      <vt:lpstr>Slide 58</vt:lpstr>
      <vt:lpstr>Slide 59</vt:lpstr>
      <vt:lpstr>Slide 60</vt:lpstr>
      <vt:lpstr>Slide 61</vt:lpstr>
      <vt:lpstr>Slide 62</vt:lpstr>
      <vt:lpstr>Slide 63</vt:lpstr>
      <vt:lpstr>Slide 64</vt:lpstr>
      <vt:lpstr>Slide 65</vt:lpstr>
      <vt:lpstr>Slide 66</vt:lpstr>
      <vt:lpstr>Slide 67</vt:lpstr>
      <vt:lpstr>Slide 68</vt:lpstr>
      <vt:lpstr>Slide 69</vt:lpstr>
      <vt:lpstr>Slide 70</vt:lpstr>
      <vt:lpstr>Slide 71</vt:lpstr>
      <vt:lpstr>Slide 72</vt:lpstr>
      <vt:lpstr>Slide 73</vt:lpstr>
      <vt:lpstr>Slide 74</vt:lpstr>
      <vt:lpstr>Slide 75</vt:lpstr>
      <vt:lpstr>Slide 76</vt:lpstr>
      <vt:lpstr>Slide 77</vt:lpstr>
      <vt:lpstr>Slide 78</vt:lpstr>
      <vt:lpstr>Slide 79</vt:lpstr>
      <vt:lpstr>Slide 80</vt:lpstr>
      <vt:lpstr>Slide 81</vt:lpstr>
      <vt:lpstr>Slide 82</vt:lpstr>
      <vt:lpstr>Slide 83</vt:lpstr>
      <vt:lpstr>Challenges of Cyber Security</vt:lpstr>
      <vt:lpstr>Challenges of Cyber Security</vt:lpstr>
      <vt:lpstr>Challenges of Cyber Security</vt:lpstr>
      <vt:lpstr>Challenges of BIG Data</vt:lpstr>
      <vt:lpstr>Challenges of Cyber Security</vt:lpstr>
      <vt:lpstr>Challenges of Cyber Security</vt:lpstr>
      <vt:lpstr>Challenges of Cyber Security</vt:lpstr>
      <vt:lpstr>Slide 91</vt:lpstr>
      <vt:lpstr>Slide 92</vt:lpstr>
      <vt:lpstr>সাইবার নিরাপত্তা</vt:lpstr>
      <vt:lpstr>Cyber war  Cyber Defense  </vt:lpstr>
      <vt:lpstr>e-Police</vt:lpstr>
      <vt:lpstr>Warning!</vt:lpstr>
      <vt:lpstr>Slide 97</vt:lpstr>
      <vt:lpstr>Slide 98</vt:lpstr>
      <vt:lpstr>How to phish?</vt:lpstr>
      <vt:lpstr>Compromised Web Servers</vt:lpstr>
      <vt:lpstr>Port Redirection</vt:lpstr>
      <vt:lpstr>Using Botnets</vt:lpstr>
      <vt:lpstr>SQL Injection attacks </vt:lpstr>
      <vt:lpstr>Keyloggers</vt:lpstr>
      <vt:lpstr>More about viruses</vt:lpstr>
      <vt:lpstr>Virus Detection by Emulation</vt:lpstr>
      <vt:lpstr>Slide 107</vt:lpstr>
      <vt:lpstr>Slide 108</vt:lpstr>
      <vt:lpstr>Slide 109</vt:lpstr>
      <vt:lpstr>Slide 110</vt:lpstr>
      <vt:lpstr>Slide 111</vt:lpstr>
      <vt:lpstr>Slide 112</vt:lpstr>
      <vt:lpstr>Slide 113</vt:lpstr>
      <vt:lpstr>Slide 114</vt:lpstr>
      <vt:lpstr>nmap</vt:lpstr>
      <vt:lpstr>nmap</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shamim</dc:creator>
  <cp:lastModifiedBy>Russell</cp:lastModifiedBy>
  <cp:revision>237</cp:revision>
  <dcterms:created xsi:type="dcterms:W3CDTF">2015-04-19T14:23:53Z</dcterms:created>
  <dcterms:modified xsi:type="dcterms:W3CDTF">2017-02-12T06:29:29Z</dcterms:modified>
</cp:coreProperties>
</file>